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деловой и научной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официальный текст от объяснительного?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стили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шестом классе вы уже пишете сообщения, небольшие доклады и оформляете образцы документов. Чтобы текст звучал уместно, важно выбирать стиль по задаче и адресату.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речь: назначение и сферы употребления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встречается в заявлениях, расписках, справках, приказах, объявлениях и служебных письмах. В таких текстах важны точные сведения и понятная форма.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деловой речи характерны сдержанный тон, краткость и устойчивые выражения. Эмоции, шутки и разговорные слова в ней обычно неуместны.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речь нужна для официального общения людей, организаций и учреждений. Она помогает фиксировать просьбы, поручения, сообщения и договорённости без лишних подробностей.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речь: назначение и сферы употребления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 нужна для объяснения явлений, передачи знаний и формулирования выводов. Она отвечает на вопрос не только что происходит, но и почему.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встречается в учебниках, энциклопедиях, научно-популярных статьях, сообщениях и докладах. В таких текстах важно последовательно раскрывать мысль.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речи особенно нужны термины, точные определения и логичные связи между частями текста. Слова употребляются в прямом значении.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должен быть ясным и доказательным, без лишней эмоциональности. Читатель должен легко проследить ход рассуждения и понять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22610"/>
            <a:ext cx="4225529" cy="16715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деловой и научной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стиля по назначению, языку и форме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похожи по требованию к точности, но различаются задачей и языковыми средствами. Выбор зависит от того, что именно нужно сообщить.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функциональных стилей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62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деловой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текстах часто встречаются слова настоящий, вышеуказанный, согласно, обязуется, предоставить, уведомить, прошу. Они помогают передавать сведения точно и официально.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формулы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характерны готовые обороты: прошу разрешить, сообщаем, довожу до сведения, в установленный срок. Они делают текст узнаваемым и строгим.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речь избегает шуток, ярких оценок и слишком личных слов. Главное в ней — ясность, деловитость и отсутствие двусмысленности.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исключается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и эмоциональные восклицания в официальном тексте звучат неуместно. Из-за них документ теряет точность и выглядит небрежно.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научной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речи употребляются термины: орфограмма, существительное, подлежащее, гипотеза, доказательство. Они называют понятия точно и без лишних оттенков.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здесь используются в прямом значении, а определения формулируются кратко и ясно. Это помогает избежать неточностей и сделать объяснение понятным.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научного текста важны слова-связки: потому что, поэтому, значит, таким образом, во-первых, во-вторых. Они показывают ход рассуждения и помогают строить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стиль текста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стиля по цели, словам и тону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встречается в текстах разных стилей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текстах распределение слов зависит от задачи: деловой текст стремится к стандарту, а научный — к объяснению и точности формулировок.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оба стиля опираются на нейтральную лексику, но деловой больше связан с готовыми формулами, а научный — с терминами.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делового текста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 состоит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текст обычно строится по строгому плану: адресат, обращение, основное сообщение, дата, подпись, реквизиты. Такая последовательность помогает быстро понять смысл.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шаблонность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 делает документ удобным для чтения и использования. В нём особенно важны фамилия, дата, место, причина, просьба или распоряжение.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научного текста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главной мысли или вопроса, который нужно объяснить. Читатель сразу понимает, о чём пойдёт речь и что именно будет доказано или раскрыто.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последовательно раскрывает причину, условие или связь между фактами. Для этого нужны слова «потому что», «поэтому», «следовательно».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обычно приводится пример из учебного материала, наблюдения или известного явления. Он делает мысль наглядной и помогает лучше понять правило.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формулируется итог: что доказано, к чему приводит наблюдение или какое правило можно запомнить. Связки «таким образом», «сначала», «затем», «наконец» помогают завершить рассуждение.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деловой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текстах часто используются отглагольные существительные: рассмотрение, выполнение, уведомление. Они помогают назвать действие как официальный факт, а не как личное впечатление.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характерны безличные конструкции и формы с модальным значением: необходимо выполнить, следует сообщить, требуется подписать. Такие обороты звучат строго и ясно.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деловой речи обычно краткие и точные, без лишних пояснений. Грамматика подчинена задаче оформить просьбу, сообщение или распоряжение в официальной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научной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часто строится из сложных предложений, потому что нужно показать связи между фактами, причинами и выводами, а не просто перечислить сведения.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широко используются причастные и деепричастные обороты, а также перечисления. Они делают изложение более точным, последовательным и компактным.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научной речи важно настоящее время: «вода кипит», «растения нуждаются». Оно помогает сообщать не единичный случай, а общее правило или постоянный признак.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обобщающие конструкции и уточнения. Они позволяют дать определение, выделить существенное и избежать неточности в формулировках.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14242"/>
            <a:ext cx="4314825" cy="18845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 — две разные формы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смысл оформляется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форма сообщает действие кратко и официально, а научная — объясняет и связывает факты. Содержание может быть близким, но цель и оформление различаются.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текстов и учебных заданий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9331" y="2439509"/>
            <a:ext cx="399751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смешения стилей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в заявлении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бумаге неуместны слова и интонации из повседневной речи: они делают текст слишком личным, снижают точность и нарушают деловой тон.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фразы в научном сообщении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объяснении явления не подходят выражения вроде «круто» или «реально». Они звучат несерьёзно и мешают воспринимать информацию как достоверную и точную.
</a:t>
            </a:r>
            <a:endParaRPr lang="en-US" sz="1386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снижает качество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тексте соединяются разные стили, читателю труднее понять задачу автора. Хороший текст звучит уместно, последовательно и соответствует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какой стиль встречается чаще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сферы, где каждый стиль особенно заметен в учебных и общественных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 доминирует в учебной и исследовательской среде, а деловая — в официальной и организационной. В СМИ стили могут сочетаться.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русского языка, тема функциональных стилей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в деловом и научном стиле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тексте факт подаётся как фиксированная информация: дата, результат, подтверждение, ссылка на документ. Здесь важно сообщить сведения точно, без пояснений и лишних деталей.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тексте тот же факт включается в объяснение: указываются причина, условие, следствие. Поэтому содержание может совпадать, а способ изложения и цель — различаться.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текст перед использованием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уместный стиль и убрать лишние элементы.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разграничения стилей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объясняет явление, сообщает сведения и помогает сделать вывод, он относится к научному стилю. Ему нужны термины, логика и последовательное изложение.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стиля стремятся к ясности, но делают это по-разному: деловой — через краткость и шаблоны, научный — через определения, связи и доказательность.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оформляет просьбу, заявление, сообщение или другое официальное обращение, он относится к деловому стилю. Здесь важны стандартные формулы и точные данные.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стиль выбирают по задаче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был уместным, нужно учитывать цель, адресата и ситуацию общения. Тогда деловая и научная речь помогут точно передать мысль, не смешивая разные языковые средства.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2026-05-23T08:38:53Z</dcterms:created>
  <dcterms:modified xsi:type="dcterms:W3CDTF">2026-05-23T08:38:53Z</dcterms:modified>
</cp:coreProperties>
</file>