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 основных фигурах и законах геометрии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увидеть порядок в формах вокруг нас.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жизни и в учёбе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родилась из практики: люди измеряли землю, строили дома и делили участки. Сегодня она помогает читать чертежи, находить периметр и площадь, а также точно описывать фигуры и их свойства.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точками. Его длину измеряют линейкой в миллиметрах, сантиметрах, метрах и других единицах длины.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имеет начала и конца: её можно продолжать бесконечно в обе стороны. На чертеже её показывают как ровную линию с двумя направлениями.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обозначает положение на плоскости и не имеет размеров. Она служит основой для всех геометрических построений и помогает точно указывать место.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 и отрезок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 угол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луч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 одной точке и тянется бесконечно в одном направлении. Его удобно представлять как часть прямой, у которой есть только один конец.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угол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 с общей вершиной. Углы бывают острыми, прямыми и тупыми, а прямой угол равен 90°.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определения углов из школьного курса геометрии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 их величины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углы различаются по величине и легко сравниваются с примерами из школьных предметов.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группы отличаются только размером угла, поэтому их удобно распознавать по числу градусов.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из трёх сторон, трёх вершин и трёх углов. Это одна из самых простых и важных фигур в геометрии.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сторонам различают равносторонний, равнобедренный и разносторонний треугольники. Каждый вид можно узнать по тому, какие стороны у него равны.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любого треугольника равна 180°. Это свойство помогает находить неизвестный угол, если известны два других.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 его основные свойства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9329"/>
            <a:ext cx="4646100" cy="18379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один вид треугольника отличается от другого.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видов треугольников из школьного курса геометрии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треугольников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треугольника — соотношение его сторон, а дополнительные признаки помогают проверить правильность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вокруг нас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как прямоугольник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Рамы окон часто напоминают прямоугольник: у них четыре стороны и четыре прямых угла. Такая форма удобна для строительства, потому что её легко измерять и точно подгонять по размеру. Именно поэтому прямоугольные детали так часто встречаются в домах.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 тетради и на плитке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можно увидеть в клетках тетради, на плитке или в отдельных элементах узора. Все его стороны равны, а углы одинаково прямые, поэтому фигура выглядит очень аккуратно и симметрично.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 ромб в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 ромб встречаются в деталях мебели, украшениях, дорожных знаках и рисунках. Эти фигуры легко отличить по наклону сторон и числу равных отрезков, если внимательно сравнить их признаки.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квадрата, прямоугольника, ромба и трапеции из школьного курса геометрии
</a:t>
            </a:r>
            <a:endParaRPr lang="en-US" sz="775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четырёхугольников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четырёхугольники удобно сравнивать по равным и параллельным сторонам, а также по прямым углам.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выделены признаки, тем легче отличить похожие фигуры и не перепутать их в задаче.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862" y="1500373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 перпендикулярные прямые
</a:t>
            </a:r>
            <a:endParaRPr lang="en-US" sz="2477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пересекаются, даже если продолжать их бесконечно. Такое расположение часто нужно в черчении, на клетчатой бумаге и при построении аккуратных схем.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пересекаются под прямым углом 90°. Это свойство помогает проверять углы в тетради, на чертеже и в изображениях фигур.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 перпендикулярность делают рисунки точными и понятными. Эти признаки особенно важны там, где нужно соблюдать форму и размеры без ошибок.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распознавание фигур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признаках фигуры: число сторон, равные стороны, прямые углы и параллельные стороны.
</a:t>
            </a:r>
            <a:endParaRPr lang="en-US" sz="9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круга и окружности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замкнутая линия, у которой все точки находятся на одинаковом расстоянии от центра. Она задаёт границу фигуры и помогает строить ровные круги.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включает саму окружность и всё пространство внутри неё. Именно его мы видим на циферблате, тарелке или монете, когда говорим о круглой форме.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окружности с любой точкой на ней. Все радиусы одного круга равны, поэтому по ним удобно измерять размер фигуры и строить её циркулем.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соединяет две точки окружности. Он состоит из двух радиусов, поэтому всегда длиннее радиуса в два раза и помогает точно сравнивать окружности.
</a:t>
            </a:r>
            <a:endParaRPr lang="en-US" sz="13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«Окружность и круг»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радиуса и диаметра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меняются значения для нескольких удобных примеров. Такая зависимость помогает быстро проверять измерения круглых предметов.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всегда равен двум радиусам, поэтому точки лежат на закономерной линии. Соотношение не меняется при любом размере круга.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показывает, сколько материала нужно для обводки фигуры. Его находят, складывая длины всех сторон, поэтому важно не пропустить ни одну сторону.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отвечает на вопрос, сколько места фигура занимает на плоскости. Для сравнения одинаковых по форме фигур используют именно её, а не периметр.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и квадрата есть удобные формулы: они позволяют считать быстро, если известны длины сторон. Это особенно полезно в задачах на клетчатой бумаге.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измеряют в единицах длины, а площадь — в квадратных единицах. Если перепутать их, ответ получится неверным, даже при правильных вычислениях.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 площадь фигур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нужные формулы для вычислений с основными плоскими фигурами.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по геометрии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 простых фигур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фигуры свой набор формул. Выбор зависит от того, что нужно найти: периметр, площадь или длину окружности.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 трёх измерениях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объёмные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тела занимают место в пространстве, а не только на листе бумаги. У них есть грани, рёбра, вершины или круглые поверхности, которые помогают их распознавать.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Куб, коробка, банка, мяч и конусообразная упаковка — привычные примеры из жизни. Такие предметы удобно сравнивать по форме, размерам и устойчивости.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объёмных тел по учебной теме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объёмных тел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показаны признаки разных тел. Многогранники отличаются количеством элементов, а тела с кривой поверхностью выделяются отдельно.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параллелепипед имеют много рёбер и вершин, а шар не имеет их вовсе. Цилиндр и конус занимают промежуточное положение.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геометрия нужна каждый день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 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Архитекторы, инженеры и строители используют геометрию, чтобы точно строить планы, измерять расстояния и проверять, совпадают ли углы и размеры деталей.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окон, плитки, мебели и упаковки можно описывать геометрическими фигурами. Это помогает замечать прямые углы, параллельные линии и симметрию.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геометрия помогает уверенно работать с линейкой, угольником и циркулем. Эти инструменты нужны для построений, измерений и аккуратных чертежей.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Программистам и дизайнером геометрия нужна для изображения объектов, сеток и схем. Она помогает делать работу точной, понятной и удобной для пользователя.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геометрической задачи
</a:t>
            </a:r>
            <a:endParaRPr lang="en-US" sz="24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важные данные и выбрать нужное правило или формулу.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видеть мир точнее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замечать форму, размер и расположение предметов, а также применять правила для измерения и построения. Эти знания полезны и на уроках, и в повседневных задачах.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2026-05-24T17:41:20Z</dcterms:created>
  <dcterms:modified xsi:type="dcterms:W3CDTF">2026-05-24T17:41:20Z</dcterms:modified>
</cp:coreProperties>
</file>