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закаливание и первая помощь при повреждениях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закаливания и навыки первой помощи при типичных травмах у школьников.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многие дети сталкиваются с простудами и травмами из-за активного образа жизни. Закаливание укрепляет иммунитет, а навыки первой помощи обеспечивают безопасность в непредвиденных ситуациях.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закаливании и первой помощи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закаливания: что и как делать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привыкание к 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плавное снижение температуры воздействия на организм. Примером служит ежедневное обливание прохладной водой с постепенным уменьшением температуры.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для укрепления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закаливающим процедурам относятся прогулки на свежем воздухе, контрастный душ, воздушные ванны. Важно выбирать подходящие методы с учётом возраста и состояния здоровья.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как ключ к эффективности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закаливанием помогают адаптировать организм к внешним условиям, снижают заболеваемость и формируют крепкий иммунитет у подростков.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активизирует иммунитет и улучшает обмен веществ у подростков, обеспечивая более крепкое здоровье и устойчивость к стрессам.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респираторных заболеваний при систематическом закаливании.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медицинские исследования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меньшую продуктивность учебы при частых болезнях у незакалённых учащихся.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способствует значительному снижению пропусков из-за заболеваний у школьников.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у закалённых и незакалённых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и безопасное пребывание на солнце помогают укрепить организм, стимулируя выработку витамина D и улучшая настроение.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и солнечные ванны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обливания и смена температуры воды повышают устойчивость сосудов и нормализуют теплообмен, способствуя адаптации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Обливания и контрастный душ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стоп с землёй и травой улучшает кровообращение, развивает нервные окончания и помогает закалить организм естественным образом.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босиком летом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этапы закаливания для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нужно проводить постепенно, следя за реакцией организма и прекращая при появлении неприятных симптомов.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закаливание следует только при полном здоровье, избегая процедур при острых инфекциях и во время пандемий.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переохлаждения и учитывать индивидуальные противопоказания, включая хронические заболевания и аллергии.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меры предосторожности при закаливании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Обморожение возникает при длительном воздействии холода, особенно при низких температурах с ветром и высокой влажностью.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поражаются открытые участки тела: нос, уши, пальцы рук и ног, из-за высокого риска теплопотерь именно в этих зонах.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обморожения и зоны риска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симптомы разных степеней обморожения и рекомендуемые шаги помощи для каждой.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распознавание и правильные действия значительно уменьшают риск осложнений.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обморожения: признаки и алгоритм 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помощь при обморожении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мокрую и холодную одежду, быстро перевести пострадавшего в тёплое помещение.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Укрыть одеялом, обогреть повреждённую область сухим, но не горячим теплом.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Запрещено растирать поражённые участки снегом или горячей водой, чтобы избежать повреждений.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тёплое питьё и при тяжёлых стадиях срочно вызвать медицинскую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ожогов и их причины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ожоги: пламя и горячие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ожоги возникают при контакте с огнём, кипятком или горячим паром. Они вызывают боль и покраснение кожи, а при сильном воздействии – образование пузырей и глубокие повреждения тканей.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ожоги: опасность бытовой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ожоги появляются при контакте кожи с кислотами, щелочами и другими агрессивными веществами. Даже незначительное попадание концентрированных растворов может вызывать сильные ожоги и повреждения.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ожоги: скрытая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ожоги возникают при прохождении тока через тело. Несмотря на внешнюю малозаметность повреждений, такие ожоги могут глубоко поражать внутренние ткани и требовать срочной медицинской помощи.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признаки ожогов четырёх степеней, что помогает правильно оценить тяжесть повреждения и выбрать необходимую помощь.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степени ожога критично для своевременного и правильного выбора лечебных мер.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ожогов по степени и симптомам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прекратите контакт с источником ожога, чтобы остановить дальнейшее повреждение кожи и тканей.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Охладите поражённый участок прохладной водой в течение 10–15 минут, это снизит боль и уменьшит воспаление.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прокалывайте пузыри и наложите стерильную сухую повязку; при обширных ожогах обратитесь за медицинской помощью.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первой помощи при ожогах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обитает обыкновенная и степная гадюка, предпочитающие леса и степи. Эти змеи активны в тёплое время года и прячутся в траве и под камнями.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и среда обитания гадюк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гадюки вызывает сильный отёк, боль и может нарушать дыхание. Для детей укус особенно опасен из-за меньшего веса и слабой реакции организма.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укуса гадюки для детей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 России: особенности и 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Уложите пострадавшего и обеспечьте максимально спокойное состояние, чтобы замедлить распространение яда.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Иммобилизируйте конечность и наложите повязку или жгут выше укуса, чтобы уменьшить ток крови, не пережимая сильно.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разрезайте и не отсасывайте яд, снимите плотные украшения; как можно быстрее обратитесь к врачу для антидотной терапии.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укусе ядовитой змеи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связанные с ними заболевания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Клещевой энцефалит и его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– переносчики клещевого энцефалита, который особенно активен с мая по июль. После укуса возможны симптомы как покраснение, сыпь и повышение температуры.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Боррелиоз: последствия клещевого укуса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Боррелиоз, или болезнь Лайма, передаётся через укусы клещей и вызывает разнообразные симптомы, включая кожные высыпания и воспаление суставов, требуя медицинского наблюдения.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действовать при укусе клеща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извлеките клеща пинцетом, вращая его против часовой стрелки, чтобы избежать повреждения и остатков в коже.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Обработайте место укуса антисептиком для профилактики инфекции и предотвращения воспаления.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клеща в ёмкости для анализа на наличие возбудителей инфекций, если это возможно.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Обратитесь к врачу для оценки риска инфекций и получения необходимых профилактических прививок или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ужаливании пчела оставляет жало с ядовитым мешком, вызывая местные реакции — покраснение, отёк и жжение в области укуса.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возникает аллергия, вплоть до анафилаксии, что требует немедленной медицинской помощи для предотвращения опасных для жизни состояний.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ужаливания пчёлами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признаках аллергической реакции дайте антигистаминные средства и вызовите скорую помощь, наблюдая за состоянием пострадавшего.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Удалите жало осторожно, не сжимая ядовитый мешок, чтобы не усилить токсическое воздействие яда.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холодный компресс и обработайте место укуса антисептиком для уменьшения воспаления и предотвращения инфекции.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ужаливании пчёла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первая помощь: основа здоровья школьника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и умение оказывать первую помощь снижают риски осложнений при травмах и укушениях, обеспечивая безопасность и здоровье учащихся в повседневной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2026-05-09T23:01:19Z</dcterms:created>
  <dcterms:modified xsi:type="dcterms:W3CDTF">2026-05-09T23:01:19Z</dcterms:modified>
</cp:coreProperties>
</file>