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удельной эпохи: как Русь стала единым государством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 стал поворотным: русские земли объединялись вокруг Москвы, власть великого князя укреплялась.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была раздроблена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Киевской Руси князья управляли отдельными землями. Каждый удел имел своего правителя и войско, поэтому связи между княжествами часто ослабевали. Раздел усиливали наследственные раздачи земель и борьба за города.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раздробленности Руси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Княжества проводили самостоятельную политику: одни союзы искали мир, другие собирали силы для войны. Нередко происходили междоусобные столкновения, ослаблявшие общую устойчивость Руси.
</a:t>
            </a:r>
            <a:endParaRPr lang="en-US" sz="1155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земли договаривались между собой и по-своему решали вопросы обороны и торговли. Из-за этого единые правила для всей страны не складывались, а управление оставалось разным.
</a:t>
            </a:r>
            <a:endParaRPr lang="en-US" sz="1139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общая сила Руси слабела, потому что каждое княжество думало прежде всего о себе. При этом сохранялись общие культурные признаки: русский язык, православие и летописная память о прошлом единстве.
</a:t>
            </a:r>
            <a:endParaRPr lang="en-US" sz="10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становится новым центром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Москва усилилась при князе Иване Калите: город удобно располагался для торговли и защиты. Московские князья постепенно расширяли владения, а это укрепляло их влияние.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1325 году митрополит переехал в Москву. Так город стал важным не только политически, но и духовно: союз с церковью помогал Москве завоевывать больше уважения среди других княжеств.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35853"/>
            <a:ext cx="3563700" cy="1671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Москва опередила другие княжества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Соперников можно сравнить по ресурсам и возможностям управления: где Москва выигрывала, а где требовалось время на укрепление.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лучше других сочетала силу, дипломатию и поддержку церкви, поэтому объединение вокруг нее шло устойчивее.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России для 6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объединения русских земель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линии времени видно, что решающие повороты происходили не за один год, а на протяжении десятилетий.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нарастание роли Москвы: от духовного центра к политическому лидерству.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России для 6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и ее значение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— победа на Куликовом поле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Дмитрия Донского одержало победу над войском Мамая. Это стало важным примером того, что русские земли способны объединяться для общего дела.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мгновенное освобождение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 сразу разрушила власть Орды. Однако она изменила представления людей и укрепила уверенность, что сопротивление возможно и приносит результат.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Куликовской битвы авторитет Москвы заметно вырос. Дмитрия стали уважать как сильного защитника Руси, а это поддерживало курс на объединение.
</a:t>
            </a:r>
            <a:endParaRPr lang="en-US" sz="10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собирала русские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объединения: сочетание мирных методов и силы, усиление власти и опора на церковь.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— собиратель русских земель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власти великого князя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правил с 1462 года и стал главным правителем периода объединения Руси. При нем власть великого князя усилилась, а удельные князья потеряли значительную самостоятельность в управлении.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символы и идея сильного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брака с Софьей Палеолог в Москве укрепились представления о государственной власти. Появлялись новые символы, в том числе двуглавый орел, а Иван III получил титул «государя всея Руси».
</a:t>
            </a:r>
            <a:endParaRPr lang="en-US" sz="11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Новгорода в 1478 году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новгородская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был богатым торговым центром. Там долго сохранялось вече — собрание горожан, которое влияло на решения и удерживало самостоятельность города.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1471 — поражение на реке Шелони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Новгорода на реке Шелони в 1471 году его самостоятельность сильно ослабла. Город потерял часть сил и возможностей противостоять Москве.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 — присоединение к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1478 году Новгород был присоединен к Москве. В качестве знака окончания независимости вечевой колокол увезли в столицу.
</a:t>
            </a:r>
            <a:endParaRPr lang="en-US" sz="10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Твери в 1485 году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долго сохраняла статус соперника Москвы: пыталась влиять на соседей и держать собственную политику. Но ее ослабляли внутренние споры и нехватка надежных союзников.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 века Иван III смог действовать увереннее: он постепенно усиливал давление на независимых правителей и выстраивал систему контроля. В 1485 году это завершилось присоединением Твери.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вхождения Твери в состав владений Ивана III один из главных соперников Москвы перестал быть самостоятельным центром. Это ускорило переход к более единому управлению Русью.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центров Руси XIV–XV веков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решающую роль играли не только богатство и сила, но и способность поддерживать устойчивую власть и объединять вокруг себя земли.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подчеркивают: Москва выигрывала балансом факторов — политической стабильностью, военной возможностью и опорой на церковь, тогда как соперники слабели по разным причинам.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России для 6 класса; сравнение по признакам без точных числовых показателей (условная шкала).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5487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Стояние на Угре и конец ордынской зависимости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439825" y="1160800"/>
            <a:ext cx="21468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год — встреча на Угре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Ивана III и хана Ахмата оказались лицом к лицу на реке Угре. Обе стороны понимали значение момента, но не хотели начинать бой первыми.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707824" y="2464275"/>
            <a:ext cx="21468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почти нет, стороны выжидают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ни одна сторона не решилась первой начать сражение, противостояние быстро превращалось в проверку воли и снабжения. В итоге план решительного удара не сложился.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4006074" y="3767750"/>
            <a:ext cx="21468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Ордынское войско отступает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Ордынские силы отошли, а Русь фактически перестала зависеть от Орды. Этот рубеж связывают с окончанием удельной эпохи и сменой политического курса.
</a:t>
            </a:r>
            <a:endParaRPr lang="en-US" sz="11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раздробленности к единому государству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шагов объединения Руси вокруг Москвы, где каждый этап усиливал центральную власть.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изменилось управление страной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великого князя стала заметно сильнее власти удельных князей. Решения по важным делам принимались в центре, а прежние правители постепенно теряли возможность действовать самостоятельно.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местах начали работать наместники и служилые люди. Они отвечали за порядок, выполнение указов и надзор, поэтому государство управлялось более одинаково в разных землях.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Укрепились сбор налогов и организация войска: появлялась более общая система. Для людей это означало больше единых правил, а для местных князей — уменьшение личной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православной церкви в объединении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поддерживала идею единства русских земель и общего пути. Уже с XIV века митрополиты жили в Москве, что делало ее не только политическим, но и духовным центром для верующих.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Константинополя в 1453 году значение самостоятельности Русской церкви стало еще заметнее. Для многих людей церковь оставалась главным духовным ориентиром, помогая воспринимать Москву как главный центр Руси.
</a:t>
            </a:r>
            <a:endParaRPr lang="en-US" sz="11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677810"/>
            <a:ext cx="3408600" cy="1478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 окончания удельной эпохи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показывают, как объединение изменило власть, безопасность и повседневный порядок: больше централизованного управления при меньшей местной самостоятельности.
</a:t>
            </a:r>
            <a:endParaRPr lang="en-US" sz="118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власть в центре, контроль над крупными территориями и ослабление внешней зависимости сделали Русь устойчивее. Это дало основу для дальнейшего государственного развития.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России для 6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объединения Руси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объединение стало результатом сразу нескольких причин. Ни один фактор не объясняет все: важно было сложное сочетание условий.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сильная Москва и поддержка церкви работали вместе с внешним давлением. Поэтому политические решения быстрее приводили к расширению границ и укреплению обороны.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истории России для 6 класса; доли отражают качественную значимость факторов (без точных измерений).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конец удельной эпохи был важен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защита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стала более единой, государству легче было организовывать оборону и действовать согласованно. Это помогло увереннее противостоять внешним угрозам и укрепить безопасность территорий.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главным центром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Москва укрепилась как политический центр: сюда тяготели новые территории и усиливалась роль великого князя. Так формировалась основа будущего единого государства.
</a:t>
            </a:r>
            <a:endParaRPr lang="en-US" sz="950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 уменьшала споры между центрами. Решения принимались в центре, а на местах действовали наместники, поэтому правила и порядок становились более одинаковыми для разных земель.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удельной эпохи открывался путь к дальнейшему объединению и укреплению власти. Это создавало условия для роста управляемости, торговли и устойчивости жизни.
</a:t>
            </a:r>
            <a:endParaRPr lang="en-US" sz="9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Русь вышла из раздробленности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3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удельной эпохи связан с усилением Москвы, присоединением крупных земель и окончанием зависимости от Орды: 1380, 1478, 1480 и 1485 годы. К концу XV века сформировалось централизованное государство под властью великого князя московского.
</a:t>
            </a:r>
            <a:endParaRPr lang="en-US" sz="34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2026-05-14T14:39:16Z</dcterms:created>
  <dcterms:modified xsi:type="dcterms:W3CDTF">2026-05-14T14:39:16Z</dcterms:modified>
</cp:coreProperties>
</file>