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9150" y="2501800"/>
            <a:ext cx="7707600" cy="22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как сложная динамическая система
</a:t>
            </a:r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общество и почему оно постоянно меняется?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359150" y="360000"/>
            <a:ext cx="55530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нельзя понять как простую сумму людей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людьми складываются устойчивые связи, нормы и роли, которые формируют институты, традиции и общественное мнение. Поэтому общество нужно рассматривать как открытую систему, реагирующую на внутренние и внешние изменения.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сложной динамической системы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означает, что экономика, политика, право, культура и другие элементы образуют единое общественное устройство, где изменения в одной части отражаются на состоянии всей системы.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Иерархичность проявляется в нескольких уровнях организации: личность включена в группу, группа — в институт, а институты вместе образуют общество как целое.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Взаимозависимость показывает, что решения в экономике, политике или образовании затрагивают поведение людей, распределение ресурсов и работу других сфер жизни.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Динамичность связана с постоянным обновлением норм, институтов и форм взаимодействия: общество сохраняет устойчивость, но не остаётся неизменным.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Подсистемы общества и их взаимосвязь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подсистема выполняет свою функцию, но действует не изолированно, а в постоянном обмене с другими сферами.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обществознанию; дата не требуется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одной сферы невозможно без опоры на остальные: общество устойчиво только при согласованной работе всех подсистем.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институты в повседневной жизни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ребёнок впервые учится правилам общения, ответственности и доверия. Здесь формируются привычки, которые потом помогают ему действовать в школе, среди сверстников и в более широком социальном пространстве.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первый опыт общества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не только передаёт учебные знания, но и приучает соблюдать порядок, договариваться и работать в коллективе. Через уроки, оценивание и общие правила подросток осваивает модели поведения, нужные в обществе.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пространство норм и знаний
</a:t>
            </a:r>
            <a:endParaRPr lang="en-US" sz="1207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задаёт общие правила, а право делает их обязательными для всех. Подросток сталкивается с этим через школьный устав, общественные нормы и участие в жизни города или школы, где важны дисциплина и гражданская ответственность.
</a:t>
            </a:r>
            <a:endParaRPr lang="en-US" sz="1056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 право в жизни подростка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происходят общественные изменения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изменений в обществе под влиянием технологий, кризисов, реформ и социальных движений.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связи и саморегуляция общества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обратная связь ускоряет развитие: удачные идеи, технологии и практики быстро распространяются, усиливая изменения в экономике, общении и образе жизни.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обратная связь удерживает систему от распада: нормы, законы, традиции и общественный контроль ограничивают слишком резкие отклонения и поддерживают порядок.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оба механизма действуют в равновесии, общество может обновляться без потери устойчивости; при перекосе возникает либо застой, либо хаотичность.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социальной динамики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Цифровизация, урбанизация и миграция особенно заметны в современной жизни, потому что ускоряют обмен ресурсами, идеями и людьми.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обществознанию; качественная оценка факторов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общества формируется не одним фактором, а их сочетанием: именно взаимное усиление делает изменения быстрыми и масштабными.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468158"/>
            <a:ext cx="3765900" cy="1030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социальных изменений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различаются основные формы общественных преобразований по скорости, масштабу и результатам.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противоречия в обществе, тем резче может быть форма изменения; при меньшем напряжении чаще выбирают постепенные преобразования.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социальных изменений
</a:t>
            </a:r>
            <a:endParaRPr lang="en-US" sz="114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37263"/>
            <a:ext cx="452400" cy="361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39040"/>
            <a:ext cx="452400" cy="36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39040"/>
            <a:ext cx="452400" cy="361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конфликты и их роль в развитии общества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из-за условий труда, оплаты или распределения обязанностей. Он показывает, где нарушен баланс интересов, и нередко приводит к переговорам, новым соглашениям и изменению правил.
</a:t>
            </a:r>
            <a:endParaRPr lang="en-US" sz="1105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конфликт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 с борьбой за власть, влияние и способы управления обществом. Такой конфликт обостряет общественную дискуссию и заставляет искать более справедливые механизмы принятия решений.
</a:t>
            </a:r>
            <a:endParaRPr lang="en-US" sz="1181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конфликт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Появляется, когда ценности, привычки и ожидания разных возрастных групп расходятся. Он особенно заметен в семье, школе и цифровой среде, где меняются нормы общения и авторитета.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Межпоколенческий конфликт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часто связан не только с материальными ресурсами, но и с различием в ценностях, статусе и признании. В этом смысле он выявляет скрытые проблемы общества и стимулирует обновление институтов.
</a:t>
            </a:r>
            <a:endParaRPr lang="en-US" sz="1051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и ресурсы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меняет повседневную жизнь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электронного дневника: расписание, оценки, домашние задания и объявления доступны в одном окне. Учитель, ученик и родители оказываются связаны не только уроком, но и цифровыми сервисами, которые ускоряют обмен информацией и делают обучение более гибким.
</a:t>
            </a:r>
            <a:endParaRPr lang="en-US" sz="991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 сети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онлайн-платформы подросток взаимодействует не только со школой, но и с государственными сервисами, банками, магазинами и медиаресурсами. Один запрос запускает цепочку откликов: уведомление, оплата, доставка, консультация, что наглядно показывает сетевой характер современного общества.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сеть связей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в мессенджерах, видеосвязь и социальные сети помогают быстро договариваться, учиться и участвовать в школьной жизни. При этом личная переписка, учебные материалы и новости смешиваются в одном потоке, поэтому возрастает значение критического отбора информации.
</a:t>
            </a:r>
            <a:endParaRPr lang="en-US" sz="983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в цифровом пространстве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взаимозависимость стран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связи сокращают расстояния и ускоряют реакции рынков, обществ и государств.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материалам школьного курса обществознания; условные доли, отражающие основные направления глобализации.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теснее связи, тем быстрее распространяются и возможности, и кризисы; поэтому растёт значение координации.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порядок поддерживается сразу несколькими регуляторами поведения, а не одним правилом.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социальных норм обычно выделяют в обществе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обществознания: классификация социальных норм.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социальной адаптации общества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механизм приспособления общества к новым условиям: от появления вызова до закрепления удачных практик.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02" y="1345200"/>
            <a:ext cx="4985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Подсистемы общества и их функции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подсистемы поддерживают порядок, передают нормы и обеспечивают устойчивость общественной жизни.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материалам школьного курса обществознания.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Подсистемы взаимосвязаны: ослабление одной быстро отражается на других и повышает общую неустойчивость общества.
</a:t>
            </a:r>
            <a:endParaRPr lang="en-US" sz="162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возникает не внезапно: ему предшествуют накопленные противоречия, ухудшение доверия и сбой привычных механизмов согласования интересов между группами, институтами и властью.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общество сохраняет каналы общения, законные процедуры и возможность переговоров, напряжение не переходит в распад и может быть переведено в реформы.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спад, политическая неопределённость и культурный раскол особенно опасны, когда они усиливают друг друга и лишают людей ощущения предсказуемости будущего.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тяжёлый кризис способен стать точкой обновления: он заставляет пересматривать правила, усиливать институты и искать более устойчивую модель развития.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общество сталкивается с кризисом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формирует общество, а общество — человека
</a:t>
            </a:r>
            <a:endParaRPr lang="en-US" sz="2584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социализации человек усваивает нормы и ценности через семью, школу, сверстников, медиа и цифровую среду. Так формируются привычки, взгляды и способы поведения, принятые в обществе.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влияние не одностороннее: личный выбор, труд, гражданская позиция и участие в общественных инициативах постепенно меняют среду вокруг. Даже небольшие действия множества людей создают заметные общественные сдвиги.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стабильности и изменений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элементов меняется в зависимости от исторического периода, но крайности почти всегда опасны для общества.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 теме, основанная на логике общественного развития.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возникает там, где обновление не разрушает порядок, а порядок не блокирует развитие.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общественные процессы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какие подсистемы вовлечены в процесс: экономика, политика, право, культура или социальные отношения. Это помогает увидеть не отдельный факт, а структуру связей вокруг него.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следует установить причины и последствия, включая скрытые взаимовлияния. Один и тот же процесс может одновременно иметь экономическую основу, политический контекст и культурное измерение.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важно отличать краткосрочный эпизод от долгой тенденции. Системный подход показывает, что общество меняется не случайно, а под действием множества связанных факторов.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меняется, но сохраняет целостность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остаётся единой системой, потому что устойчивые нормы, институты и ценности постоянно взаимодействуют с изменениями, конфликтами и адаптацией, формируя живой и развивающийся порядок.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2026-05-25T11:03:22Z</dcterms:created>
  <dcterms:modified xsi:type="dcterms:W3CDTF">2026-05-25T11:03:22Z</dcterms:modified>
</cp:coreProperties>
</file>