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поэтической мысли: как поэзия расширяет язык, чувство и взгляд на мир
</a:t>
            </a:r>
            <a:pPr algn="l" indent="0" marL="0">
              <a:lnSpc>
                <a:spcPct val="100000"/>
              </a:lnSpc>
              <a:buNone/>
            </a:pPr>
            <a:r>
              <a:rPr lang="en-US" sz="18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меняет язык и учит видеть мир глубже.
</a:t>
            </a:r>
            <a:endParaRPr lang="en-US" sz="3668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старшей школе поэзия раскрывается как пространство свободы, поиска и спора с традицией. На примерах Пушкина, Лермонтова, поэтов Серебряного века и XX века видно, как обновляются тема, интонация и сам язык стиха.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смелость поэзии важна в 10 классе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как основа поэтического высказывания
</a:t>
            </a:r>
            <a:endParaRPr lang="en-US" sz="2734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Поэтическая смелость начинается с точности чувства: автор находит слова для сложных переживаний, не пряча их за общими фразами и привычными формулами.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проявляется в образе и ритме: неожиданная метафора, резкий перенос строки или необычная интонация заставляют читателя увидеть знакомое по-новому.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Смелое стихотворение несёт смысловой риск: оно говорит о любви, страхе, одиночестве и боли так, что текст становится не только красивым, но и значимым.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человек, который видит мир иначе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поэт часто изображается человеком, который не подчиняется обыденности. Он замечает то, что скрыто от поверхностного взгляда, и сохраняет свободу внутренней оценки.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делает поэта наблюдателем эпохи и создателем особого художественного зрения. Через детали, образы и интонацию он показывает связи между человеком, временем и культурой.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независимость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 реальность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поэтической смелости в русской литературе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 отменял предыдущий, а расширял допустимые границы речи, темы и формы.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поэзии показывает поступательное усиление свободы: от нормы и стиля — к эксперименту, личной интонации и жанровой гибкости.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русской литературы: XVIII–XXI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816526"/>
            <a:ext cx="4166100" cy="197889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поэтической смелости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в поэзии проявляется по-разному: через образ, язык, гражданскую позицию и форму стиха.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не сводится к одной теме: она может быть смысловой, языковой, гражданской и композиционной одновременно.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традиция русской поэзии XIX–XX веков.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71750" y="1483351"/>
            <a:ext cx="299025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Языковой эксперимент как способ обновления поэзии
</a:t>
            </a:r>
            <a:endParaRPr lang="en-US" sz="2442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расширял возможности слова через неологизмы и поиски «заумного» языка, превращая стих в лабораторию новых смыслов и звуковых сочетаний.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короткая строка, резкие переносы и разговорная интонация усиливали напряжение высказывания и делали стих максимально энергичным и выразительным.
</a:t>
            </a:r>
            <a:endParaRPr lang="en-US" sz="1278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Цветаева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строила речь на эмоциональной плотности, резком синтаксисе и внутреннем ритме, благодаря чему каждое слово звучит предельно остро.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показывает: форма в поэзии — это не украшение, а способ мышления, который меняет саму логику восприятия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смелость поэта в русской литературе
</a:t>
            </a:r>
            <a:endParaRPr lang="en-US" sz="2611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Ахматова: личная боль как голос эпохи
</a:t>
            </a:r>
            <a:pPr algn="ctr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«Реквиеме» частная трагедия превращается в свидетельство о времени, когда человеческое достоинство испытывается страхом и насилием. Образ звучит сдержанно, но именно эта сдержанность усиливает нравственную силу текста и делает его историческим документом совести.
</a:t>
            </a:r>
            <a:endParaRPr lang="en-US" sz="885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Мандельштам и Цветаева: внутренняя свобода
</a:t>
            </a:r>
            <a:pPr algn="ctr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поэзия по-разному передаёт сопротивление давлению эпохи. У Мандельштама оно выражено через плотность культурных ассоциаций, у Цветаевой — через предельную напряжённость интонации и отказ от спокойной, сглаженной речи.
</a:t>
            </a:r>
            <a:endParaRPr lang="en-US" sz="879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Твардовский: достоинство на войне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«Василии Тёркине» героизм показан без пафоса и громких деклараций. Обычный человек сохраняет стойкость, юмор и чувство меры, а вместе с ними — человеческое достоинство, особенно заметное на фоне военного испытания.
</a:t>
            </a:r>
            <a:endParaRPr lang="en-US" sz="10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смелое стихотворение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создания поэтического текста: от жизненного опыта к читательскому отклику.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непонимание современников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Новаторские стихи часто сначала вызывают сопротивление, потому что ломают привычный слух и требуют от читателя большей интеллектуальной и эмоциональной работы.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Маяковского нередко воспринимали как слишком резкого, а Цветаеву — как трудную из-за напряжённой интонации, смелого синтаксиса и высокой внутренней скорости речи.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Подобная реакция современников не опровергает ценность текста, а показывает, что поэзия опережает привычные ожидания и расширяет границы выразительности.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многие спорные сначала произведения позже становятся классикой: время подтверждает значимость художественного риска и точность найденного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стихотворение значимым для читателя 10 класса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старшеклассника особенно заметны текст, в котором личное чувство выражено точно и без штампов, а образ помогает увидеть знакомую ситуацию по-новому.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оказываются искренность и образность: именно они быстрее всего создают эмоциональный отклик и желание перечитывать стихотворение.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презентации; аналитическая оценка значимости факторов, 2026
</a:t>
            </a:r>
            <a:endParaRPr lang="en-US" sz="130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«я» и смелость самораскрытия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Лирическое «я» становится убедительным тогда, когда не скрывает сомнений и уязвимости: читатель видит не схему чувств, а живую, внутренне противоречивую личность.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Откровенность в лирике не равна бытовой исповеди: поэт превращает личный опыт в художественно выстроенный текст, где эмоция проходит через форму и точный отбор слов.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Смелое самораскрытие особенно важно в поэзии Серебряного века и XX века, где личное переживание часто связано с историческим напряжением и нравственным выбором.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способность говорить о любви, одиночестве, страхе и надежде без защитных клише делает лирику психологически глубокой и по-настоящему современной.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426734"/>
            <a:ext cx="4392900" cy="2758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Поэты, чья творческая манера связана с поэтической смелостью
</a:t>
            </a:r>
            <a:endParaRPr lang="en-US" sz="2598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 новаторство разных авторов расширяло возможности русской поэзии.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у разных поэтов проявляется по-разному, но в каждом случае она меняет сам способ поэтического мышления и звучания.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XIX–XX веков; обобщение известных литературных характеристик
</a:t>
            </a:r>
            <a:endParaRPr lang="en-US" sz="134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пространство поэтического риска и нового зрения
</a:t>
            </a:r>
            <a:endParaRPr lang="en-US" sz="2669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 поэзии редко бывает нейтральным фоном: он усиливает чувство одиночества, ускоряет мысль и делает человека особенно уязвимым перед шумом времени и толпы.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улиц, трамваев, мостов, фонарей и ночных окон помогают поэтам говорить о разобщённости, историческом напряжении и внутреннем поиске, который трудно выразить вне городской среды.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русской лирики, требующие особой художественной смелости
</a:t>
            </a:r>
            <a:endParaRPr lang="en-US" sz="2789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темы требуют не только выразительности, но и точности: слишком сильное слово легко разрушает доверие к стихотворению.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трудные темы связаны с высокой нравственной ответственностью, а близкие школьникам — с личным опытом и самоопределением.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тематического ряда русской лирики, представленное в презентации; 2026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5838" y="1596676"/>
            <a:ext cx="391500" cy="34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15338" y="1574926"/>
            <a:ext cx="391500" cy="39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39454" y="3313626"/>
            <a:ext cx="391500" cy="313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как соучастник поэтической мысли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чтение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не ограничивается сюжетом: он вслушивается в интонацию, замечает паузы, повторы и смысловые смещения, которые открывают скрытую логику стихотворения.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образа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Поэтический образ требует сопоставления с контекстом эпохи и культуры, иначе метафора остаётся только красивой фразой, а не носителем смысла.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текстом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Смелое стихотворение часто не даёт готового вывода, поэтому читатель сам достраивает недосказанное и становится активным участником интерпретации.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мышления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чтение формирует языковое чутьё, эмоциональную точность и умение различать буквальный смысл, художественный намёк и авторскую позицию.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анализа смелости в стихотворении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помогает увидеть, где именно проявляется новизна: в теме, образе, интонации или в самом способе построения текста.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поэзия в современной культуре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стихотворение живёт не только на бумаге: оно легко переходит в соцсети, слэмы и видеопроекты, где особенно ценятся краткость, точность и мгновенная выразительность.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усиливает визуальную сторону текста, но не отменяет главного требования к поэту: мысль должна быть оригинальной, а чувство — убедительно прожитым.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современная смелая поэзия соединяет лаконичную форму, узнаваемый голос и смысловую глубину, сохраняя способность говорить о сложном без потери художественной силы.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57234"/>
            <a:ext cx="4166100" cy="229748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смелого стихотворения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признаков показывает, по каким признакам читатель распознаёт поэтическую новизну и внутреннюю правду текста.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стихотворения определяется не одним приёмом, а сочетанием новизны, точности и внутренней честности высказывания.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критериев анализа лирики, предложенных в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поэтической мысли как признак живой литературы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Смелая поэзия обновляет язык и помогает говорить о человеке точно, глубоко и без шаблонов. Именно поэтому она остаётся живой частью культуры и школьного чтения.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2026-05-19T20:28:33Z</dcterms:created>
  <dcterms:modified xsi:type="dcterms:W3CDTF">2026-05-19T20:28:33Z</dcterms:modified>
</cp:coreProperties>
</file>