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Болдинская осень в лирике А. С. Пушкина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Период, когда осень стала временем вдохновения, свободы и великих стихов.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приехал в Болдино перед свадьбой, но из-за холеры оказался отрезан от дороги и светской жизни. Неожиданное уединение в деревне подарило ему редкую возможность сосредоточиться и писать особенно много.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1830 года: время ожидания и перемен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49378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375" y="31169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Болдино стало особым местом для поэта
</a:t>
            </a:r>
            <a:endParaRPr lang="en-US" sz="2547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Болдине у Пушкина было больше времени, чем обычно. Это позволило не только размышлять, но и быстро записывать новые строки и замыслы.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Уединение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оказался далеко от шумных встреч и повседневных дел, поэтому мог спокойно работать, не отвлекаясь на светскую суету и лишние разговоры.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поля, прохладный воздух и осенние краски помогали поэту внимательнее смотреть на мир и точнее передавать его в стихах.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обстановка усилила внутреннюю собранность поэта. Благодаря этому его лирика стала глубже, точнее и выразительнее.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Сосредоточенность на творчестве
</a:t>
            </a:r>
            <a:endParaRPr lang="en-US" sz="11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как любимое время года в пушкинской лирике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пейзаж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этого времени часто встречаются золотые листья, свежий воздух и прозрачное небо. Такие детали создают живой и узнаваемый образ осени. В них чувствуется и красота, и лёгкая грусть.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как источник вдохновения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Пушкина осень — не только пора увядания. Это время, когда мысли становятся яснее, а слово звучит особенно свободно. Природа как будто помогает поэту лучше понимать себя.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этих стихах показана как глубокое чувство, в котором рядом живут надежда, нежность и печаль. Пушкин не упрощает переживание, а передаёт его честно и тонко.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болдинской лирики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в Болдине не выглядит пустотой. Оно помогает герою вслушаться в себя, заметить оттенки настроения и увидеть то, что обычно теряется в спешке.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Размышления о жизни связаны с темой времени. Поэт напоминает, что каждый момент важен, а перемены в природе отражают перемены в человеческой душе.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становится главным способом понять мир. Личные чувства превращаются в художественные образы, а переживание — в стихотворение, близкое читателю.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Болдинской осени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природа и творчество задают общий тон этой лирики.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связаны с осенним пейзажем и вдохновением, а остальные темы усиливают глубину и личный характер стихов.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оценка на основе лирики Болдинской осени А. С. Пушкина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Пушкина показана не как простая радость, а как сложное чувство. В нём есть и нежность, и тревога, и память о разлуке.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только переживает свои чувства, но и размышляет о них. Поэтому любовная тема звучит у Пушкина особенно искренне и глубоко.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стихи учат видеть, что настоящая любовь связана с внутренней честностью. Поэт передаёт не внешнюю историю, а движение души человека.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осени 1830 года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«Осень» как итог размышлений поэта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«Осень» Пушкин прямо показывает, почему именно это время года ему особенно дорого. Здесь природа становится не просто фоном, а источником живой мысли и чувства.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описание осеннего мира, личное восхищение и размышление о рождении поэзии. Поэтому его можно считать одним из самых точных и зрелых высказываний поэта о творчестве.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175" y="1736750"/>
            <a:ext cx="25650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6725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5775" y="1772750"/>
            <a:ext cx="337500" cy="270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вдохновения и труда поэта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277938" y="1612750"/>
            <a:ext cx="15369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и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вдохновение приходит не само по себе. Ему помогают сосредоточенность, ежедневный труд и умение слышать собственные мысли.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099888" y="1612750"/>
            <a:ext cx="15441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болдинской лирике слово звучит особенно важно. Поэт относится к нему как к точному и ответственному инструменту, который помогает передать правду чувства.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37600" y="1612750"/>
            <a:ext cx="15354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в уединении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шума и спешки позволило Пушкину писать быстро и много. Уединение стало не препятствием, а условием большого творческого подъёма.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стихов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переменой настроения в стихах усиливается внимание к деталям и внутреннему миру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движется от тревоги к ясности: природа и творчество постепенно помогают лирическому герою обрести душевное равновесие.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оценка по лирике Болдинской осени А. С. Пушкина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у Пушкина не перегружают текст, а помогают увидеть главное. Простота формы сочетается с глубиной мысли, поэтому каждое стихотворение воспринимается как точное и законченное высказывание.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выбирает точные эпитеты и ясные сравнения, чтобы осенний пейзаж сразу становился живым и узнаваемым. Краткие, но выразительные строки передают и картину природы, и настроение лирического героя.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Болдинской осени особенно заметны метафоры, музыкальный ритм и естественный порядок слов. Благодаря этому речь звучит просто, но очень эмоционально, а образам легко доверяет читатель.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средства в стихах периода
</a:t>
            </a:r>
            <a:endParaRPr lang="en-US" sz="2625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Болдинской осени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какие темы раскрывают самые известные стихотворения этого периода.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различаются по настроению, но объединены размышлением о жизни, природе и внутреннем мире человека.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А. С. Пушкина осени 1830 года; школьный литературный анализ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свадьбы и вынужденная задержка в Болдине сделали чувства поэта особенно острыми. Личные переживания не мешали творчеству, а придавали стихам доверительность и внутреннюю силу.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биографии и лирики Пушкина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Карантин из-за холеры отрезал Пушкина от привычной светской жизни и спешки. В тишине деревни он смог сосредоточиться на себе, природе и работе над стихами.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этого времени рядом звучат радость, тревога, надежда и желание свободы. Такое сочетание делает стихотворения правдивыми и помогает почувствовать живого человека за строками.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поэта объясняет, почему Болдинская осень стала не просто удачным периодом, а временем особой душевной собранности. Именно она помогла создать произведения высокой эмоциональной точности.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сложилась Болдинская осень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осени 1830 года, повлиявших на творчество Пушкина.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Болдинской осени стал временем особого творческого взлёта Пушкина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осень 1830 года связана с размышлениями о быстром течении жизни и ценности каждого мгновения, которые особенно заметны в его лирике.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Болдинской осени 1830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настроений в стихах Болдинской осени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литературный анализ, а не точный подсчёт строк: в разных стихотворениях настроение меняется, создавая сложную и живую картину периода.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стоит вдохновение, но грусть и тревога тоже важны: именно они делают болдинскую лирику глубокой и многогранной.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стихотворений Пушкина осени 1830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Болдино как литературный символ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в Болдине стала не просто местом на карте, а знаком творческой сосредоточенности Пушкина. Здесь внешняя тишина помогла поэту услышать собственные мысли и создать яркие стихи.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выражение «Болдинская осень» означает редкий период вдохновения и высокой продуктивности. Оно напоминает, что даже трудные обстоятельства могут привести к большому художественному результату.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Болдинская осень показала, что небольшое по объёму стихотворение может передавать сложные мысли о любви, времени, природе и судьбе человека с удивительной точностью.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Болдинской осени для русской литературы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этого периода стали образцом пушкинской ясности: в них нет лишних слов, но есть глубина чувства, внутреннее движение и точное наблюдение за жизнью.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русской литературы Болдинская осень стала примером того, как личный опыт поэта превращается в произведение общенационального значения и остаётся понятным читателям разных поколений.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стихи важны для восьмиклассника
</a:t>
            </a:r>
            <a:endParaRPr lang="en-US" sz="2691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напоминает, что жизнь меняется быстро, поэтому важно ценить каждый день. Такая мысль близка школьнику и помогает задуматься о собственных поступках.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природы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учат замечать осенние детали и понимать, как пейзаж помогает передать настроение человека, делая чтение более внимательным и вдумчивым.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чувств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Пушкина легко увидеть радость, грусть, ожидание и надежду. Это помогает лучше разбираться в собственных переживаниях и говорить о них точнее.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Болдинская осень показывает, что даже трудности не мешают созидать. Пушкин доказывает: упорная работа и вдохновение могут принести по-настоящему яркий результат.
</a:t>
            </a:r>
            <a:pPr algn="ctr" indent="0" marL="0">
              <a:lnSpc>
                <a:spcPct val="100000"/>
              </a:lnSpc>
              <a:buNone/>
            </a:pPr>
            <a:r>
              <a:rPr lang="en-US" sz="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творчества
</a:t>
            </a:r>
            <a:endParaRPr lang="en-US" sz="98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568" y="986125"/>
            <a:ext cx="2258613" cy="385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5925" y="986125"/>
            <a:ext cx="34590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Болдинская осень — вершина лирики Пушкина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Болдинская осень объединила личные переживания, красоту природы и силу творчества. Эти стихи показывают, как из тишины, ожидания и труда рождается настоящая поэзия.
</a:t>
            </a:r>
            <a:endParaRPr lang="en-US" sz="372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2026-05-22T17:17:31Z</dcterms:created>
  <dcterms:modified xsi:type="dcterms:W3CDTF">2026-05-22T17:17:31Z</dcterms:modified>
</cp:coreProperties>
</file>