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Ильф и Е. Петров. «Любители футбола»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Футбольный ажиотаж превращается в комедию: люди спорят уверенно, но часто мимо темы.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Авторы, жанр и время создания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Ильф и Евгений Петров — советские сатирики, публиковавшие тексты в газетах и журналах. «Любители футбола» написаны в жанре фельетона: короткого сатирического рассказа о заметной жизненной ситуации. В 1920–1930-е футбол быстро становился массовой городской игрой.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этот фельетон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разговоры о футболе и реакция людей на матч. Авторы показывают, что важны не столько события на поле, сколько то, как герои их обсуждают.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преувеличений и уверенных, но неверных суждений. Персонажи спорят, пытаются звучать «знающими» и постоянно поправляют друг друга, не замечая ошибок.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интересует человеческое поведение во время футбольного азарта. Результат игры почти уходит на второй план, уступая место эмоциям, тщеславию и желанию выглядеть правым.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 часть городской жизни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увлечение и стадионная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 тексте показан как заметная городская мода, которая захватывает людей и собирает вокруг себя толпу. Сцены напоминают стадион: шум, ожидание, быстрые реплики и общий накал.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«городской шум»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бытовые детали и живость обсуждения: рядом как будто всегда находится кто-то с газетой или советом. Такая среда делает матч событием дня, а не просто спортивной игрой.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87143"/>
            <a:ext cx="4873500" cy="18920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вызывает смех в произведении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держится на разнице между уверенностью в словах и реальным пониманием игры.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высмеивают псевдокомпетентность: человек звучит убедительно, но его знания оказываются поверхностными или случайными.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персонажей в тексте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как источник юмора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используют разговорные слова, резкие оценки и эмоциональные реплики. Герои говорят так, будто отлично разбираются в футболе, но смысл их рассуждений часто распадается.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усиливают повторения и стремление «доказать» свою правоту. Одни и те же фразы звучат снова и снова, хотя по фактам они не становятся точнее.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передает азарт и самоуверенность: персонажи перебивают друг друга и спорят даже там, где достаточно спросить или уточнить. В итоге диалог превращается в комедию напряжения.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смешно, что форма звучит серьезно, а содержание оказывается слабым. Получается контраст: уверенный тон не соответствует пониманию предмета.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сатирические приемы работают сильнее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шутка держится на том, что персонажи говорят «как эксперты», но смысл их слов постоянно противоречит реальности.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смешного дает несоответствие уверенного тона и слабого понимания, а ирония помогает автору незаметно «подсветить» ошибки героев.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приемам сатиры в сценах фельетона (количество — качественная оценка, без точного подсчёта по тексту).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ложной уверенности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слова вместо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уверенно спорит, но не ориентируется в предмете. Читатель видит: самоуверенность может звучать убедительно, хотя по смыслу разговор остается пустым и неточным.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чужих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Ильф и Петров высмеивают привычку пересказывать чужие фразы. Так рождается псевдознание: человек не объясняет, а лишь «поддерживает» чью-то мысль громким тоном.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казаться умнее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стремление произвести впечатление: говорить быстрее, убедительнее, категоричнее. Но вместо понимания — поза эксперта и постоянная готовность к спору.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внимание к фактам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— в необходимости слушать и уточнять. Смех направлен не на футбол, а на самоуверенность, которая мешает разобраться и отличить знание от впечатления.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комический спор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построения: нарастание нелепости от интереса к матчу до сатирического разоблачения.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фельетона в тексте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жизненная сценка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Фельетон начинается с понятной бытовой ситуации: люди обсуждают матч. Сюжет не требует сложных объяснений — он держится на наблюдении за поведением.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футболу быстро превращается в горячий спор. Чем больше персонажи стараются звучать уверенно, тем заметнее их ошибки и нелепости.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через диалог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появляется прямо в разговоре: реплики, оценки и спорные ответы сталкиваются между собой. Авторская ирония чувствуется в том, как легко герои «перегибают».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авторская интонация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подчеркивает главное: громкие слова не равны знаниям. Фельетон показывает человеческую слабость через смешной, но точный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так легко «прилипает» к памяти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Реплики, которые звучат как мгновенный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начинают обсуждать матч, они говорят коротко и уверенно — так, что спор слышен даже без контекста. Фразы быстро сменяют друг друга, и настроение меняется на глазах, будто это заметка из газеты «прямо сейчас». 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узнается без подсказок: трибуна, разговор,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типичная ситуация: вокруг матча собираются люди, и каждый хочет выглядеть знатоком. Шум, оживление и разговоры делают сцену «живой» — кажется, что наблюдаешь за людьми на стадионе.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смешного несоответствия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как серьезный тон звучит рядом с нелепыми выводами. Из-за этого комизм получается не в описании футбольных моментов, а в том, как персонажи рассуждают и спорят. Поэтому историю легко пересказать и вспомнить.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ось смысла — то, как человек старается казаться знающим, даже когда не понимает сути разговора.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сатирический фокус сосредоточен на псевдознании, а остальные темы лишь поддерживают общий комический эффект.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тематическая разбивка по смысловым акцентам фельетона (без привязки к количественным подсчетам из текста), дата доступа: 2026-05-15.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сатирой Ильфа и Петрова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в разговоре: реплики спорщиков сталкиваются, и каждое новое замечание делает ситуацию ярче. Авторы показывают, как люди «говорят громче, чем думают».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над бытовыми привычками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не на футбол, а на привычку повторять чужие слова и выдавать их за знания. Ироничный тон помогает читателю заметить несоответствие между речью и смыслом.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Типажи вместо абстракций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не отдельные судьбы, а характеры-«маски»: самоуверенные болельщики, спорщики и случайные знатоки. Через них проще увидеть общую человеческую слабость.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и живые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фельетона быстрый: сцена развивается без долгих пауз, а бытовые мелочи поддерживают эффект присутствия. Так спортивный разговор превращается в наблюдение над людьми.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фельетоне небольшая сценка работает как «увеличительное стекло»: частный случай показывает большой человеческий недостаток — желание казаться знающим без настоящего понимания.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краткости, диалога и контраста превращает обычный разговор в сатирическое разоблачение псевдокомпетентности.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жанра фельетона и наблюдения над приемами в тексте «Любители футбола».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 1920–1930-е годы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рост интереса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постепенно превращается в массовую городскую игру. Люди начинают чаще обсуждать матчи, а спортивные темы становятся заметными в повседневном общении и публикациях.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1920-х: стадионы 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стадионы и спортивные объединения, растет число заметок о матчах. Вокруг игр формируется круг болельщиков, и футбол заметнее входит в городскую культуру.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спортивное событие как «городская новость»
</a:t>
            </a:r>
            <a:pPr algn="r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Матчи все чаще воспринимаются как событие общественной жизни: разговоры на улицах и в газетах усиливают интерес. Фельетон отражает эту эпоху заметного культурного внимания к спорту.
</a:t>
            </a:r>
            <a:endParaRPr lang="en-US" sz="10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произведению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работает сочетание серьезной «внешней» стороны и смешного содержания: люди вблизи стадиона слушают спор, один жестом доказывает свою правоту, другие спорят в ответ. Важно передать движение и накал.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удачный образ — спортивная газета с короткой заметкой о матче рядом с группой зрителей. Фон может показывать толпу и суету, а на переднем плане — выражения лиц. Так видно комическое несоответствие слов и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эмоции героев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показывает, что пик смеха связан не с матчем, а с тем, как спор доводит героев до нелепых выводов.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эмоциональной «лестницы» заметно: рост уверенности приводит к столкновению мнений, а затем к комическому разоблачению.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 ходу фельетонной сцены (качественная модель, без числовых замеров текста), дата доступа: 2026-05-15.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фельетон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Фельетон показывает: громкие слова не заменяют знаний. Если человек уверенно спорит, но не понимает предмет, его легко разоблачить — и смех будет направлен именно на пустую самоуверенность.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слушать внимательно и не спешить с выводами. Прежде чем поддерживать мнение, стоит проверить: есть ли факты и смысл, или это просто повторение чужих фраз.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мысль — важность честности: лучше признать незнание, чем выглядеть «умнее» любой ценой. Тогда спор становится полезным разговором, а не соревнованием в громкости.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смех помогает заметить слабости, которые есть у многих: желание спорить, казаться знатоком и уверенно говорить «как надо». Фельетон делает этот урок понятным школьникам через живые ситуации.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для анализа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короткие реплики героев: в них слышна уверенность, но точности может не хватать. Именно такие фразы чаще всего превращают обычный разговор в смешную сцену.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повторяющиеся оценочные слова и комические возражения. Уточнения и «спорные ответы» показывают, как персонажи защищают позицию, даже когда путаются в смысле.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диалог делает видимыми характеры и конфликт, а не только тему матча. Интонация и подбор слов создают эффект: одна и та же тема становится смешной по мере того, как растет нелепость.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«Любители футбола» интересно читать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Фельетон И. Ильфа и Е. Петрова соединяет спортивную тему, юмор и сатиру на мнимых знатоков. Текст показывает городскую жизнь эпохи и остается актуальным, потому что самоуверенный спор без знаний встречается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2026-05-15T03:51:35Z</dcterms:created>
  <dcterms:modified xsi:type="dcterms:W3CDTF">2026-05-15T03:51:35Z</dcterms:modified>
</cp:coreProperties>
</file>