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культуры Древнего Китая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Древнекитайская культура объединяет философию, искусство, письменность и традиции.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5000 лет назад началось развитие культурных традиций у рек Хуанхэ и Янцзы, сопровождавшееся появлением городов, систем орошения и социальной организации на фоне природных испытаний.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древнекитайской цивилизации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Ся (около XXI–XVI вв.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первой династией, заложившей основы государственной структуры и аграрной экономики.
</a:t>
            </a:r>
            <a:endParaRPr lang="en-US" sz="1069" dirty="0"/>
          </a:p>
        </p:txBody>
      </p:sp>
      <p:sp>
        <p:nvSpPr>
          <p:cNvPr id="10" name="Text 2"/>
          <p:cNvSpPr txBox="1"/>
          <p:nvPr/>
        </p:nvSpPr>
        <p:spPr>
          <a:xfrm>
            <a:off x="2039600" y="1458050"/>
            <a:ext cx="2043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 (около XVI–XI вв.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бронзовая технология, письменность на гадательных костях, сформировались ритуалы и культура жертвоприношений.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35647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(около XI–III вв.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философские школы, включая конфуцианство и даосизм, расширились сельское хозяйство и ремёсла.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5097975" y="1458050"/>
            <a:ext cx="2043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Цинь (221–207 гг.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Китая, введение единой письменности, мер и весов, строительство Великой китайской стены.
</a:t>
            </a:r>
            <a:endParaRPr lang="en-US" sz="1038" dirty="0"/>
          </a:p>
        </p:txBody>
      </p:sp>
      <p:sp>
        <p:nvSpPr>
          <p:cNvPr id="13" name="Text 5"/>
          <p:cNvSpPr txBox="1"/>
          <p:nvPr/>
        </p:nvSpPr>
        <p:spPr>
          <a:xfrm>
            <a:off x="66208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Хань (206 г. до н.э. – 220 г. н.э.)
</a:t>
            </a:r>
            <a:pPr algn="l" indent="0" marL="0">
              <a:lnSpc>
                <a:spcPct val="130039"/>
              </a:lnSpc>
              <a:buNone/>
            </a:pPr>
            <a:r>
              <a:rPr lang="en-US" sz="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культурный расцвет, развитие шелкового пути и государственных институтов образования.
</a:t>
            </a:r>
            <a:endParaRPr lang="en-US" sz="1069" dirty="0"/>
          </a:p>
        </p:txBody>
      </p:sp>
      <p:sp>
        <p:nvSpPr>
          <p:cNvPr id="14" name="Text 6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их культурное наследие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система отражает реальные предметы, движения и абстрактные понятия и появилась на гадательных костях в эпоху Шан.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базовой грамотности в современном китайском языке используются около 3000 иероглифов, всего же известно свыше 50 000 символов.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особенности древнекитайской письменности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Гуцинь, семиструнный щипковый инструмент, а также барабаны и бамбуковые флейты использовались в ритуалах и праздниках для создания особой атмосферы.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инструментов в обрядах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изображали сцены из природы и мифологии, помогая передавать культурные послания. Уважение к музыкантам выражалось в включении музыки в образование знати.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их символика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в древнекитайской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постройки и крыши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крыши с украшениями были характерной чертой храмов и дворцов, подчеркивая гармонию с природой и придворный статус.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армия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8000 фигур воинов, созданные для охраны императора Цинь Шихуана, демонстрируют мастерство скульпторов и важность загробной жизни.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Нефритовые резьбы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нефрита украшались символами силы и долголетия, отражая духовные и культурные ценности общества.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скульптура Древнего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изображали природу и философские сюжеты, используя тушь для передачи глубины и настроения.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Тушь на шёлке и бумаге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цвет символизировал мудрость, красный — радость, а золотой — богатство, придавая произведениям глубокий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объединяли написанные надписи с изображениями на свитках, создавая единую гармоничную композицию.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каллиграфии и живописи
</a:t>
            </a:r>
            <a:endParaRPr lang="en-US" sz="1178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каллиграфия в культурной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пропагандирует взаимное уважение, исполнение социальных обязанностей и верность семейным и общественным нормам.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учит гармонии с природой и стремлению к внутреннему равновесию через естественность и непринужденность.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 акцентирует важность строгого закона и порядка для стабильности государства и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Философия: основные учения Древнего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Древнего Китая жили ханьцы, маньчжуры, тибетцы и монголы, каждый внёс свои обычаи и традиции в общую культуру.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 Великому шелковому пути способствовала активному обмену знаниями, товарами и культурными элементами между народами.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 культурный обмен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Фамильные таблички с именами умерших играли роль символического присутствия предков в доме.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совершали жертвоприношения предкам у домашних алтарей, укрепляя связь с прошлым и защиту от предков.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сплочённость поддерживала общественные связи и укрепляла чувство принадлежности к роду.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было основой семейной морали и социального порядка в древнекитайском обществе.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и семейные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формировало основополагающие моральные нормы, подчёркивая важность гармонии в семье и государстве, а также вопросы справедливости и долга перед обществом.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учил следовать естественному течению жизни, гармонизировать внутренний мир и природу, что оказало заметное влияние на искусство и медицину Китая.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пришедший во II веке н.э., развивал идеи сострадания и перерождения, способствовал возведению храмов и монастырей, обогащая духовную жизнь и архитектуру страны.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 их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бумаги в VII веке значительно упростило хранение и передачу знаний, способствуя развитию литературы и образования. Бумажные свитки заменили громоздкие деревянные таблички.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Книгопечатание, появившееся в VIII веке, позволило массово тиражировать тексты, что ускорило распространение философии, науки и религии, формируя культурное наследие Китая и всего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письменности и книгопечатания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 природой в китайских садах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сады создавались как отражение природного мира, где каждый элемент — камень, вода или растение — играет символическую роль. Изогнутые дорожки и тихие пруды способствовали умиротворённому созерцанию и вдохновению.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сады как образец искусства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Летнего дворца служили примером высококлассного ландшафтного дизайна, сочетая архитектурные павильоны с природными формами. Они символизировали власть императора и тесную связь человека с природой.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китайских садов и ландшафтной архитектуры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 Древнего Китая выделялся особой белизной и тонкостью, будто светился изнутри. Росписи с драконами и цветами отражали традиционные китайские символы и высокое мастерство художников.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фарфора экспортировались по Великому шелковому пути и морским путям в Европу, Азию и Ближний Восток, став популярным предметом роскоши и культуры во многих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Фарфор: искусство и экспорт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династии Хань женщины выращивали шелкопряда и аккуратно извлекали нити, создавая тонкую ткань, которая ценилось за мягкость и прочность. Этот секрет тщательно охранялся государством.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процесс производства шёлка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стал главным товаром на торговых путях, связывавших Восток и Запад. Его высоко ценили в Египте, Риме и Индии, что способствовало культурному обмену и экономическому развитию Китая.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и Великий шелковый путь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шелководства и роль шёлка в экономике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начиналось в семье и продолжалось в школах, где мальчиков учили не только письму и чтению, но и этическим нормам конфуцианства, заложившим основу общественной жизни.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знаниям и учёным считалось обязательным, а отличники получали возможность служить государству, укрепляя интеллектуальный потенциал общества.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программу входили каллиграфия и изучение классических текстов, что готовило будущих чиновников и правителей, способствуя стабильности и развитию культуры.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древнекитайском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— новое оружие и праздник света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использовавшийся для фейерверков, порох стал важным элементом военного искусства, изменив ход сражений. Его изобретение показывает богатство технических знаний древних китайцев.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её влияние на образование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деревянных дощечек бумагой упростила процесс записи и хранения информации, что способствовало массовому распространению знаний и развитию культуры среди разных социальных слоёв.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первые шаги навигации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компаса позволило морякам ориентироваться в открытом море, расширяя торговые пути и укрепляя экономические связи внутри и за пределами Китая.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древнекитайской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играли ключевую роль в сохранении семейных традиций и воспитании детей, что считалось фундаментом стабильного общества и передачи культурного наследия.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достигали значимых высоких позиций, становясь поэтессами, художницами, а в редких случаях — императрицами, демонстрируя влияние и интеллектуальные способности.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общественные нормы обычно ограничивали женскую свободу, подчёркивая роль мужчин как глав семьи и носителей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культуре Древнего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праздники, такие как Лунный Новый год, сохраняют древние обрядности и символику, объединяя миллионы китайцев и поддерживая культурную идентичность.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кухня, ушу и иероглифическая письменность продолжают играть важную роль в жизни и воспитании, поддерживая связь с многотысячелетним историческим прошлым.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Китая в современности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Древнекитайская культура заложила основу самобытности и развития Китая, её идеи и изобретения продолжают влиять на науку, искусство и общество сегодня, объединяя прошлое с настоящим.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древнекитайской культуры для современного мира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2026-05-10T10:59:28Z</dcterms:created>
  <dcterms:modified xsi:type="dcterms:W3CDTF">2026-05-10T10:59:28Z</dcterms:modified>
</cp:coreProperties>
</file>