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Евразии: от Арктики до тропиков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соединяет арктический холод, влажные муссоны и сухие пустыни.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тянется от полярных широт до экватора, поэтому получает разное количество тепла. На климат влияют океаны, течения, удаленность от влаги, рельеф и сезонные ветры, которые по-разному меняют погоду в разных частях Евразии.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Евразии так сильно различается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климатообразующие факторы Евразии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солнечного тепла получает поверхность. Поэтому на севере Евразии преобладают холодные условия, а южные районы остаются теплее почти круглый год.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смягчает морозы зимой и жару летом, а теплые течения делают климат мягче и влажнее. Чем дальше внутрь материка, тем сильнее различия между сезонами.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воздушные массы и заставляют их подниматься вверх. На наветренных склонах выпадает больше осадков, а за хребтами часто формируются более сухие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и муссоны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ветры и муссоны переносят тепло и влагу на большие расстояния. Они помогают объяснить, почему в одних районах идут частые дожди, а в других долго стоит сухая погода.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различия между поясами по теплу и увлажнению. Значения округлены, чтобы сравнить самые холодные, сухие и влажные области материка.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холодные и сухие районы находятся на севере и в центре материка, а самые влажные — у экватора и в муссонной зоне.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поясам Евразии; 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 субарктический север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льда и 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Евразии большую часть года держатся морозы, а солнце низко поднимается над горизонтом. Снежный покров лежит долго, а сильный ветер делает холод еще ощутимее. Такие условия особенно характерны для арктических островов и побережий.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без 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арктических пустынь начинается тундра. Здесь почва часто находится в состоянии вечной мерзлоты, поэтому деревьям трудно укореняться. Лето короткое и прохладное, но именно в это время появляются мхи, лишайники и низкие кустарники.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 — самый населенный климатический пояс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климат мягче благодаря влиянию Атлантики. Зимой температуры обычно выше, чем в глубине материка, а осадки распределяются достаточно равномерно в течение года.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океана климат становится суше и контрастнее. Летом воздух прогревается сильнее, а зимой охлаждается быстрее, поэтому годовая разница температур заметно возрастает.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азиатской части умеренного пояса сильнее ощущается влияние муссонов. Это делает погоду более сезонной: летом влажно, а зимой холодно и сравнительно сухо.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умеренном поясе находятся многие крупные города, дороги, заводы и поля. Здесь удобнее жить и вести хозяйство, чем в суровых северных или засушливых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климата умеренного пояса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зима, лето и увлажнение от океана к центру материка.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холоднее зима и выше годовая амплитуда температур; морское влияние делает климат мягче и влажнее.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климату умеренного пояса Евразии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юга Европы и 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господствует сухая и ясная погода. Дни часто жаркие, поэтому растения и люди испытывают нехватку влаги, а полив становится особенно важным.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температуры остаются сравнительно высокими, а дожди идут чаще, чем в другие сезоны. Это помогает пополнять запасы воды после долгого сухого периода.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Оливки, виноград и цитрусовые хорошо чувствуют себя в таком климате. Эти растения приспособлены к теплу и могут переносить летнюю засуху лучше многих других культур.
</a:t>
            </a:r>
            <a:endParaRPr lang="en-US" sz="129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сухой сезон заставляет бережно относиться к водным ресурсам. В этих районах особенно важны орошение, водохранилища и разумное распределение воды между городами и полями.
</a:t>
            </a:r>
            <a:endParaRPr lang="en-US" sz="11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муссоны меняют погоду в Восточной Азии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сезонную смену направления ветра между океаном и сушей.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и субтропический климат Южной 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почти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температуры остаются высокими в течение всех сезонов. Поэтому здесь различают не холодную и теплую погоду, а влажный и сухой периоды года.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муссон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влажный воздух приходит с океана и приносит основную часть годовых осадков. Из-за этого ливни могут быть очень сильными и продолжительными.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 этих районах особенно важны для жизни людей и сельского хозяйства. Они помогают получать воду для полей, городов и запасов на сухой сезон.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водохранилища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дожди приходят неравномерно, людям приходится накапливать воду и подавать ее на поля. Поэтому в Южной Азии широко используют водохранилища и системы орошения.
</a:t>
            </a:r>
            <a:endParaRPr lang="en-US" sz="12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осадков в 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особенно заметны между побережьями и внутренними районами материка, где осадки задерживают горные преграды и меняют господствующие ветры.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распределена неравномерно: океан и горы усиливают осадки, а удаленность от них приводит к засушливости.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Евразии и школьным географическим атласам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933" y="1835943"/>
            <a:ext cx="180675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69993"/>
            <a:ext cx="194400" cy="1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пустынь Центральной 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нагрев днем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пустынь быстро прогревается под палящим солнцем, поэтому днем температура становится очень высокой. Из-за сухого воздуха нагрев ощущается особенно резко.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охлаждение ночью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песок и каменистая поверхность быстро теряют тепло. Поэтому суточные перепады температуры велики, а для живых организмов такие условия требуют особой выносливости.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очень мало, и водоемы встречаются редко. Растения и животные приспособлены экономить влагу, а жизнь людей тесно связана с источниками 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и 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усиливают испарение и переносят песок, поэтому растительный покров разреженный. Для этих территорий характерны засухоустойчивые кустарники, травы и редкие оазисы.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горы меняют климат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Преграда для воздушных масс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хребты задерживают влажный и холодный воздух, не давая ему свободно проходить дальше. Из-за этого на разных сторонах гор климат может резко отличаться.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влажность склонов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наветренных склонах воздух поднимается, охлаждается и дает больше осадков. Подветренные склоны получают меньше влаги, поэтому там нередко суше и теплее.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подъемом в горы температура снижается, а климат становится более суровым. Поэтому даже в одной горной системе можно встретить разные природные условия.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Тибета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охлаждает воздух и помогает формировать азиатские муссоны. Его большая высота влияет не только на температуру, но и на направление движения воздушных масс.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38011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горные системы и их климатическое влияние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не только поднимаются высоко над равнинами, но и меняют движение воздуха, распределение осадков и температуру на больших территориях.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протяженнее горы, тем сильнее они меняют климат: усиливают осадки с наветренной стороны и создают сухие области за хребтом.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климатическим картам Евразии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внутренние воды Евразии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ледостав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реки надолго замерзают, потому что зима длится долго и температуры остаются низкими. Ледяной покров задерживает течение и меняет условия жизни у 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реки получают много воды, и уровень резко повышается. Это особенно заметно в районах, где зимой накапливается снежный запас влаги.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дожди и 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муссонных областях реки полноводны летом, а в засушливых районах мелеют и могут пересыхать. Режим водоемов напрямую зависит от количества осадков и испарения.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одной природной зоны к другой происходит постепенно, потому что температура и влажность меняются по широте и под влиянием океанов.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климат, тем богаче растительность; при дефиците влаги формируются степи, пустыни и полупустыни.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природных зон и климатическим картам Евразии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селятся люди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мягком и влажном климате проще строить города, прокладывать дороги и заниматься земледелием. Поэтому население Европы в среднем размещено плотнее, чем в холодных и засушливых районах.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приспосабливаются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суровых условиях люди строят теплые дома, используют надежное отопление и защищают жилье от ветра и снега. Это помогает жить там, где зима долгая и холодная.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подсказывает, какие культуры можно выращивать без риска. В засушливых районах особенно важны орошение, водохранилища и более устойчивые к жаре растения.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быт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сезонные работы и даже распорядок дня зависят от погоды и температуры. Климат влияет на привычки людей не меньше, чем на их 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климатических факторов к природным и хозяйственным различиям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широта, океаны, рельеф и ветры меняют природу и жизнь людей в разных частях Евразии.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климата в Евразии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температура постепенно повышается. Это меняет сроки наступления сезонов, влияет на снеговой покров и делает некоторые природные процессы более быстрыми.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сокращаются, а снег начинает таять раньше обычного. Из-за этого меняется питание рек, а в теплый сезон воды в них может становиться меньше.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оттаивает вечная мерзлота, что опасно для дорог, зданий и трубопроводов. Кроме того, меняются условия для растений и животных тундры.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ливни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засухи становятся чаще, в других усиливаются сильные ливни. Такие колебания усложняют сельское хозяйство и повышают риск стихийных явлений.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юга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материка возрастает опасность нехватки воды и неурожаев. Поэтому особенно важны экономия воды, орошение и бережное использование природных ресурсов.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Евразии особенно важен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Евразии формируется огромными расстояниями, океанами, муссонами и горами. Именно он делает материк удивительно разнообразным, влияет на природу, хозяйство и расселение людей.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2026-06-02T12:46:29Z</dcterms:created>
  <dcterms:modified xsi:type="dcterms:W3CDTF">2026-06-02T12:46:29Z</dcterms:modified>
</cp:coreProperties>
</file>