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в алгебре: как они задают направление и величину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направление помогают описывать движение, координаты и операции на плоскости.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8 классу нужны векторы
</a:t>
            </a:r>
            <a:endParaRPr lang="en-US" sz="2295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показывают не только размер, но и направление. Они помогают описывать перемещения, работать с координатами и решать задачи, где важны обе характеристики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вектора и его обозначение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отрезком со стрелкой: она показывает направление. Такой рисунок сразу задаёт, откуда начинается движение и куда оно направлено.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концов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задан точками A и B, его обозначают →AB: первая буква указывает начало, вторая — конец. Это удобно в геометрических задачах.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вектора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называется модулем и записывается как |a| или |AB|. Она показывает, насколько велико перемещение, независимо от положения на плоскости.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имеет длину 0 и не задаёт направления. Его используют как особый случай векторных вычислений и сравнениях.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вектор часто обозначают одной строчной буквой: a, b, c. Такая запись короче и удобна для формул и преобразований.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 на координатной плоскости
</a:t>
            </a:r>
            <a:endParaRPr lang="en-US" sz="2118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вектор удобно рассматривать как перемещение из одной точки в другую. Тогда сразу видно, где начинается движение и где оно заканчивается.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Горизонтальное смещение связано с осью x, а вертикальное — с осью y. Поэтому вектор можно описать как движение вправо или влево, вверх или вниз.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и 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клетчатой тетради вектор легко представить по шагам: сначала по горизонтали, затем по вертикали. Такой способ помогает не ошибаться при построении.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Подобную запись используют в маршрутах на карте, при перемещении фигур по сетке и при построении чертежей, где важно точно задать направление.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32001"/>
            <a:ext cx="4646100" cy="22068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векторов и их признаки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геометрии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наиболее важные виды векторов и какие признаки помогают их распознавать.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вектора важны не только длина, но и направление; именно эти признаки позволяют сравнивать векторы.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 противоположные векторы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 одно направление, даже если расположены в разных местах плоскости. Их можно переносить параллельно без изменения свойств.
</a:t>
            </a:r>
            <a:endParaRPr lang="en-US" sz="131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одинаковы по длине, но направлены в разные стороны. Такая пара особенно полезна при вычитании и переходе к обратному перемещению.
</a:t>
            </a:r>
            <a:endParaRPr lang="en-US" sz="1355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векторных записей становится проще, если помнить: положение на рисунке не главное. Решающее значение имеют длина и направление.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показывают, на сколько единиц вектор смещается по горизонтали и по вертикали. Знак сразу указывает направление движения.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на плоскости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координатам можно быстро построить вектор и понять, куда он направлен: вправо, влево, вверх или вниз.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алгебры; учебный пример координат вектора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координаты вектора по двум точкам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координаты начала A(xA; yA) и конца B(xB; yB). Это основа для любого вычисления координат вектора.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Вычисляем 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→AB находят по формуле (xB−xA; yB−yA). Так отдельно учитываются горизонтальное и вертикальное изменения.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A(1; 2), а B(5; 6), то →AB = (4; 4). Когда начало совпадает с началом координат, координаты вектора равны координатам конца.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вектора по координатам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вектора на координатной плоскости и в тетради в клетку.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длина вектора (3; 4) по теореме Пифагора.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 расстояние между началом и концом вектора. В примере с координатами (3; 4) получается удобная проверка вычислений.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алгебры; пример вектора (3; 4)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дают один и тот же результат, если соблюдать направление и порядок построения.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векторов: два способа получения суммы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не зависит от способа построения, а определяется их последовательным соединением или диагональю параллелограмма.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учебного материала по векторному сложению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векторов и связь с противоположным вектором
</a:t>
            </a:r>
            <a:endParaRPr lang="en-US" sz="1818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векторов удобно понимать как прибавление противоположного вектора: a − b = a + (−b). Так разность переводится в уже знакомое действие сложения.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противоположного вектора такая же длина, как у исходного, но направление обратное. Именно он позволяет «отменить» прежнее перемещение и получить нулевой результат.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координатам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координатной записи вычитание выполняют по компонентам: из первой координаты вычитают первую, из второй — вторую. Это делает вычисления короткими и прозрачными.
</a:t>
            </a:r>
            <a:endParaRPr lang="en-US" sz="1314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имеют общее начало, их разность показывает переход от конца вычитаемого вектора к концу уменьшаемого. На чертеже это легко увидеть и проверить.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вектора на число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число вектор становится длиннее или короче, но его направление может остаться прежним. Масштаб зависит от модуля множителя.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множитель положительный, вектор сохраняет направление. Например, при k = 2 его длина увеличивается в два раза, а при k = ½ — уменьшается.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множителе направление меняется на противоположное. Так, при k = −1 получается противоположный вектор той же длины, что и исходный.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координатах каждую компоненту умножают на одно и то же число: k(a; b) = (ka; kb). Это удобно для вычислений и построений.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 с векторами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действия с векторами подчиняются знакомым алгебраическим законам.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Векторные операции работают по тем же правилам, что и обычные алгебраические выражения, поэтому вычисления становятся понятнее и удобнее.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012" y="1532833"/>
            <a:ext cx="2808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925" y="2415515"/>
            <a:ext cx="33705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в задачах на движение и перемещение
</a:t>
            </a:r>
            <a:endParaRPr lang="en-US" sz="2275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помогает описывать путь из одной точки в другую: важно не только расстояние, но и направление движения. Это удобно при работе с картой и схемой маршрута.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 маршрут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поднимается по лестнице или спускается вниз, движение имеет направленность. Векторная запись точно показывает, куда и насколько сместился объект.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и спуск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автомобиля, корабля или дрона вектор задаёт курс и перемещение. Когда есть несколько участков пути, их можно складывать как последовательные векторы.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транспорта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Векторные задачи учат учитывать не только величину, но и сторону движения. Благодаря этому легче избежать ошибки в описании маршрута или смещения точки.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вычислений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Векторная модель помогает описывать не только движение, но и изменение положения объектов на экране, карте или в технической системе.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векторы в реальной жизни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нужны там, где важно совместить величину и направление, поэтому они полезны сразу в нескольких учебных и прикладных областях.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«Векторы»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векторы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координатами и векторными формулами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векторами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длину и 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смотрит только на размер вектора и забывает про стрелку. Но именно направление отличает один вектор от другого и влияет на ответ.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в обозначении показывает, что речь идёт о направленном отрезке. Если её пропустить, легко перепутать вектор с обычным отрезком или числом.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знаках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координатами важно не терять минус. Отрицательное число означает движение влево или вниз, и ошибка здесь сразу меняет результат.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виды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 направление, а противоположные — одинаковую длину, но разные направления. Смешение этих понятий приводит к неверному сравнению.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сопоставить вычисления с чертежом, можно заметить ошибку слишком поздно. Аккуратная проверка схемы помогает избежать лишних вычислительных промахов.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вектор удобно воспринимать как движение: сначала по горизонтали, потом по вертикали. Такая запись быстро показывает, куда именно сместилась точка, и помогает связать рисунок с координатами.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по клеткам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векторов нарисованы рядом, легко увидеть, какие из них направлены одинаково, а какие — в противоположные стороны. По клеткам также удобно сравнивать их длины без сложных измерений.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можно перенести параллельно в любое место плоскости, и он останется тем же самым, если длина и направление не изменились. На клетчатой бумаге это особенно хорошо заметно.
</a:t>
            </a:r>
            <a:endParaRPr lang="en-US" sz="1077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вектор — много положений
</a:t>
            </a:r>
            <a:endParaRPr lang="en-US" sz="1281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на клетчатой бумаге: наглядная модель
</a:t>
            </a:r>
            <a:endParaRPr lang="en-US" sz="19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векторах — коротко и ясно
</a:t>
            </a:r>
            <a:endParaRPr lang="en-US" sz="263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описывать движение, сравнивать направления и выполнять вычисления на плоскости. Если помнить про длину, стрелку, координаты и основные действия, задачи становятся заметно понятнее.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2026-05-29T11:35:06Z</dcterms:created>
  <dcterms:modified xsi:type="dcterms:W3CDTF">2026-05-29T11:35:06Z</dcterms:modified>
</cp:coreProperties>
</file>