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пищеварение в ротовой полости и его ключевые темы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Механическая и химическая обработка пищи начинается в ротовой полости.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начинается во рту: пища разжёвывается и смачивается слюной, активируя ферменты, подготовляя организм к усвоению полезных веществ.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Ротовая полость — старт пищеварения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085689"/>
            <a:ext cx="4371900" cy="8453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014751"/>
            <a:ext cx="4371900" cy="8453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2943802"/>
            <a:ext cx="4371900" cy="8453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96550" y="3872855"/>
            <a:ext cx="4371900" cy="84534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ротовой полости и их функции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084750"/>
            <a:ext cx="3162600" cy="8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Губы: первые ворота пищеварения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Губы ограничивают вход в рот и участвуют в артикуляции речи. Они играют роль в первоначальном восприятии пищи и удержании её во рту во время жевания.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13125" y="2013821"/>
            <a:ext cx="3162600" cy="8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Зубы: измельчение и разрыв пищи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разделеют пищу на мелкие части, увеличивая площадь для действия ферментов. Каждый вид зубов имеет свою функцию — это важно для эффективного пищеварения.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13125" y="2942876"/>
            <a:ext cx="3162600" cy="8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Язык: смешивание и формирование болюса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перемешивает пищу со слюной, формируя комок для глотания. Он также ощущает вкус и текстуру, поддерживая безопасность при приёме пищи.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13125" y="3871929"/>
            <a:ext cx="3162600" cy="8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Слюнные железы: увлажнение и начало химического пищеварения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Слюнные железы выделяют слюну, которая смачивает пищу, облегчает глотание и запускает расщепление углеводов за счёт ферментов.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74" y="1064193"/>
            <a:ext cx="2688900" cy="2056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и их функции в начале пищеварения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зубов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взрослых 32 зуба: резцы откусывают, клыки разрывают, а премоляры и моляры измельчают пищу. В детском возрасте временных зубов 20, их функция аналогична.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измельчения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Жевание увеличивает площадь пищи, что облегчает работу ферментов. Это первый важный этап подготовки к дальнейшему перевариванию.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зубов для здоровья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состояние зубов влияет на качество пережёвывания. Заболевания могут затруднить измельчение и усвоение пищи, негативно сказываясь на общем состоянии.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Слюнные железы: строение и их секрет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слюнных желез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организме три основных вида желез: околоушные, поднижнечелюстные и подъязычные, каждая с особенностями строения и секретируемой слюны.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слюны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 состоит из воды, солей, ферментов и белков. Она увлажняет пищу, облегчая глотание и непосредственно начиная расщепление углеводов.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секрета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пищеварения, слюна защищает слизистую, очищает рот и участвует в поддержании зубного здоровья.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9209" y="1376325"/>
            <a:ext cx="4195631" cy="2677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слюны и её функции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слюны и их роль в пищеварении и защите полости рта.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слюны поддерживает пищеварение и защиту полости рта.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8 класс.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амилазы: расщепление углеводов во рту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61137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недостатке амилазы процесс переваривания замедляется, что может ухудшить энергетический обмен. Основная часть крахмала расщепляется в кишечнике, но первый этап важен для общей эффективности.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1375" y="2422675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Амилаза в слюне начинает расщеплять крахмал на мальтозу уже в первые минуты после приёма пищи. Эта активность способствует быстрому усвоению углеводов в дальнейшем.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Язык: ключевой участник пищеварения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также отвечает за восприятие вкуса и температуры пищи, что защищает организм от потенциально вредных веществ и ожогов.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тщательно перемешивает пищу со слюной и формирует пищевой комок, облегчая глотание и обеспечивая комфортное прохождение пищи по пищеводу.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Безусловные рефлексы стимулируют слюноотделение непосредственно при поступлении пищи во ротовую полость, активируя механизмы пищеварения.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рефлексы запускаются при виде, запахе или даже ожидании еды, что подготавливает организм к приему пищи.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активность слюнных желез проявляется при потреблении кислой или ароматной пищи, способствуя смазыванию и активному пищеварению.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Рефлексы, регулирующие работу слюнных желез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Вкусовые рецепторы и их значение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и функции вкусовых рецепторов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Вкусовые рецепторы сосредоточены на языке и распознают основные вкусы: сладкий, кислый, солёный и горький. Они обеспечивают восприятие пищи и её оценку организмом.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пищеварение и 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Ощущения вкуса стимулируют слюноотделение и пищеварительные рефлексы, способствуя подготовке пищеварительной системы. С возрастом чувствительность вкуса может снижаться.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функции ротовой полости при пищеварении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Лизоцим, содержащийся в слюне, разрушает клеточные стенки многих бактерий, обеспечивая антибактериальную защиту полости рта и предотвращая развитие инфекций.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Слизь в ротовой полости образует защитный слой на слизистой оболочке, предотвращая её пересыхание и механические повреждения во время приёма пищи.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Обильная влажность поддерживается слюной, что важно для сохранения целостности слизистой и эффективного функционирования ферментов и вкусовых рецепторов.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Механическое жевание не только измельчает пищу, но и снижает риск проникновения инородных частиц и повреждения мягких тканей рта.
</a:t>
            </a:r>
            <a:endParaRPr lang="en-US" sz="97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Секреция слюны в течение суток: график количественных изменений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демонстрирует типичные суточные колебания выделения слюны с максимальным объёмом после приёма пищи и минимальным — в ночные часы.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секреции зависят от приёма пищи и физиологических состояний, подчеркивая важность регулярного питания для оптимального пищеварения.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физиология, 2020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пищевого комка в ротовой полости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движений языка способствует формированию болюса правильной формы и размера, что облегчает безопасное и эффективное глотание.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Жевание смешивает пищу со слюной, обеспечивая её достаточное смачивание и подготовку к формированию гибкого и однородного пищевого комка.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глотания: последовательность этапов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физиологии глотания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слюны и состояния здоровья ротовой полости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 способствует защите зубов от кариеса, нейтрализуя кислоты, образующиеся после приёма пищи и снижая риск разрушения эмали.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состав включает антитела и ферменты, которые препятствуют развитию воспалительных процессов и инфекций в полости рта.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Пониженное выделение слюны у детей увеличивает вероятность заболеваний десен и зубного кариеса, усложняя поддержание гигиены ротовой полости.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659267"/>
            <a:ext cx="4867800" cy="211176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в ротовой полости у человека и животных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химического состава слюны и роли ферментов у разных видов, что отражает особенности их питания и зубного аппарата.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составе слюны отражают приспособленность к специфическому типу пищи и пищеварительным потребностям каждого вида.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животных, 2019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и нарушения пищеварения в ротовой полости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Ксеростомия характеризуется снижением слюноотделения, что затрудняет формирование пищевого комка и делает процесс глотания сложнее.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Глоссит проявляется воспалением языка, вызывая дискомфорт и снижая чувствительность вкусовых рецепторов, что может ухудшать аппетит.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Пародонтит — воспаление тканей вокруг зубов, приводящее к их расшатыванию и ухудшению механического пережёвывания пищи.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Кариес разрушает зубную эмаль, уменьшая эффективность механической обработки пищи и создавая риск инфекции в полости рта.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нарушений пищеварения в ротовой полости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Систематические посещения стоматолога и контроль водного баланса помогают выявлять проблемы на ранних стадиях и обеспечивают нормальное слюноотделение.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тщательное очищение зубов утром и вечером снижает риск развития заболеваний, поддерживая гигиену и здоровье полости рта.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131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эксперименты для изучения пищеварения во рту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646850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разжевывание хлеба раскрывает сладковатый вкус, свидетельствующий о начале распада крахмала под действием амилазы, что демонстрирует химическую переработку пищи.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46850" y="2422675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прикладывании ломтика лимона к языку отмечается усиленное слюноотделение, что связано с активацией вкусовых рецепторов и рефлексом.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ключевая роль ротовой полости в пищеварении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Ротовая полость играет незаменимую роль в начальной обработке пищи, обеспечивая эффективное её измельчение и активацию ферментов, что важно для здоровья всего организма.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2026-05-09T13:21:42Z</dcterms:created>
  <dcterms:modified xsi:type="dcterms:W3CDTF">2026-05-09T13:21:42Z</dcterms:modified>
</cp:coreProperties>
</file>