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точно, спорить уважительно и находить общий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речь: спор и дискуссия
</a:t>
            </a:r>
            <a:endParaRPr lang="en-US" sz="39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вне её мнения часто расходятся. Умение спорить и обсуждать помогает не ссориться, а разбираться в вопросе, доказывать свою мысль и слышать других.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и дискуссия важны в 7 классе
</a:t>
            </a:r>
            <a:endParaRPr lang="en-US" sz="289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разговорной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чаще всего звучит в живом разговоре и в личной переписке. Она помогает быстро обмениваться мыслями, задавать вопросы, уточнять смысл и сразу отвечать собеседнику.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речи характерны короткие и понятные реплики, обращения и вопросы. В ней важно говорить ясно, без лишней сложности, чтобы собеседник сразу понял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часто передаёт настроение: удивление, согласие, сомнение, раздражение. Поэтому в споре особенно заметны интонация, темп речи и выбор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разговор становится спором или дискуссией, важнее всего точность формулировок. Одно неудачное слово может ослабить довод, а удачное — сделать мысль убедительной.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1473"/>
            <a:ext cx="3962400" cy="23483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спор и дискуссия похожи внешне, но различаются целью, тоном и результатом.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больше связан с защитой своей позиции, а дискуссия — с совместным поиском более точного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речевому общению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 дискуссия: главное отличие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спора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возникает, когда люди не согласны друг с другом. Он показывает, насколько прочна позиция, и помогает увидеть, где доводы сильны, а где им не хватает точности.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споре важно уметь сразу реагировать на возражения, не теряя логики. Уверенность, ясные слова и точные формулировки делают ответ убедительным и понятным.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спор помогает заметить слабые места в собственных рассуждениях. После него человек лучше понимает тему и может изменить мнение, если доводы собеседника сильнее.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насмешки, грубость или обида, спор перестаёт быть полезным. Тогда он уже не помогает разобраться в вопросе, а только портит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дискуссии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нужна, когда важно рассмотреть вопрос с разных сторон. Каждый участник не просто спорит, а вносит свой взгляд, чтобы тема стала понятнее и точнее.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хорошей дискуссии ценятся проверяемые сведения, примеры и продуманные доводы. Они помогают не путать личное впечатление с настоящим доказательством.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мнению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несогласии участники слушают друг друга, не перебивают и не искажают чужие слова. Такой разговор делает общение спокойным и справедливым.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часто заканчивается выводом, который устраивает большинство, или лучшим решением для класса и группы. Главное здесь — не победа, а понимание вопроса.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спор сильнее опирается на эмоции и защиту позиции, а дискуссия — на спокойный обмен доводами.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убедительного разговора нужны не только эмоции, но и факты, уважение и готовность искать решение.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речевого общения, 7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общения в споре и дискуссии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уважительный спор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спор строится на понятных и недлинных фразах. Так легче следить за мыслью, не терять тему разговора и вовремя отвечать на доводы собеседника.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уходить в сторону и обсуждать только один вопрос. Если разговор распадается на несколько тем, становится труднее понять, кто и что доказывает.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без обид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опирается на факты, примеры и ясные объяснения. Оскорбления и насмешки не усиливают мысль, а только мешают услышать разумный довод.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споре нужно дослушивать ответ собеседника до конца. Это помогает не спорить с тем, чего человек не говорил, и поддерживает спокойный тон 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хорошему обсуждению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школьной дискуссии: от темы до общего вывода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объясняет, почему мнение кажется верным. Он показывает ход мысли и помогает собеседнику понять, на чём основана позиция, а не просто услышать готовый вывод.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и он не зависит от настроения или симпатии. Именно факты делают речь надёжной и помогают отличить доказательство от личного впечатления.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делает мысль ближе и понятнее. Он связывает рассуждение с жизненной ситуацией и помогает собеседнику увидеть, как правило или вывод работают на деле.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Аргумент, факт, пример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85" y="32169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собеседника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отвечайте сразу: короткая пауза помогает понять смысл реплики и не сказать лишнего. Так легче сохранить спокойный тон и выбрать точные слова для ответа.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вопрос помогает проверить, правильно ли вы поняли мысль. Это уменьшает недоразумения и показывает, что вы действительно слушаете, а не только ждёте своей очереди говорить.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Дослушать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перебивайте собеседника, даже если уже хочется возразить. Полная реплика часто содержит важную мысль или пример, без которых ответ получится неточным.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Пересказать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кратко повторить чужую позицию своими словами. Такой приём показывает уважение, помогает избежать спора с выдуманными словами и делает обсуждение более точным.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формулировки меняют ход беседы и отношение собеседников друг к другу.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точные фразы помогают обсуждать мысль, а резкие выражения быстро переводят разговор в конфликт.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речевому общению.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и мешают разговору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споре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обсуждают не мысль, а самого человека, спор теряет смысл. Оскорбления и насмешки не доказывают правоту и только вызывают ответную резкость.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дослушать реплику до конца, легко ответить на не сказанные слова. Перебивание мешает понять позицию другого и делает разговор нервным и хаотичным.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и той же мысли без новых аргументов не убеждает. Чтобы спор был полезным, нужны факты, примеры и ясное объяснение своей позиции.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 раздражение создают напряжение и отвлекают от темы. Спокойная речь обычно звучит убедительнее, потому что помогает сосредоточиться на содержании, а не на эмоциях.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споре важна не громкость, а ясность мысли: один точный довод часто сильнее длинной и шумной реплики.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примеры убеждают лучше всего, а крик почти не помогает; сильная позиция строится на содержании, а не на напоре.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«Разговорная речь. Спор и дискуссия».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убеждает в учебном споре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 школьной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для 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выбирают тему проекта и спорят, что интереснее: история школы, экология района или любимые книги. Каждый предлагает свой вариант, и в конце класс выбирает тему, которая подходит большинству и позволяет всем поучаствовать в работе.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обсуждении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литературы мнения о герое расходятся: один считает его смелым, другой — упрямым. Учитель просит привести текстовые доказательства, и спор превращается в спокойное обсуждение, где важны цитаты, примеры и внимательное чтение.
</a:t>
            </a:r>
            <a:endParaRPr lang="en-US" sz="102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роли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подготовки к празднику одни хотят делать плакат, другие — сценку, третьи — презентацию. После короткого спора школьники делят роли, чтобы каждый занимался тем, что у него получается лучше, и общий результат стал сильнее.
</a:t>
            </a:r>
            <a:endParaRPr lang="en-US" sz="10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в интернете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сообщение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легко ответить слишком быстро и не заметить важную часть текста. Сначала дочитайте сообщение до конца, потом проверьте, правильно ли вы поняли смысл и вопрос собеседника.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без лишней резкости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буквы, резкие слова и насмешки в чате звучат громче, чем в устной речи. Лучше выбирать спокойные формулировки, чтобы не усиливать напряжение и не задеть человека случайно.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особенно важно не пересылать сомнительную информацию и не спорить без проверки. Факт, найденный в надёжном источнике, делает ответ точнее и убедительнее.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шутками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интонации и мимики шутка может быть понята неправильно. Если есть риск обиды, лучше переформулировать мысль ясно и вежливо, чтобы не испортить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превратить спор в конфликт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спокойного и уважительного обсуждения в школе и в переписке.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сильной позиции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в одной фразе несколько тезисов. Когда мысль одна, её легче доказать и собеседнику проще понять, с чем именно вы не согласны.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 с 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довод становится убедительнее, если его поддерживает пример из текста, жизни или наблюдения. Тогда позиция звучит не как мнение, а как обоснованное объяснение.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Задавайте вопросы, чтобы прояснить смысл, а не поставить человека в неловкое положение. Так разговор остаётся предметным и не превращается в спор ради спора.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возражением полезно кратко повторить чужую мысль своими словами. Если вы не искажаете позицию собеседника, он легче принимает ваш ответ и охотнее продолжает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1473"/>
            <a:ext cx="3962400" cy="23483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показывают, по каким словам и действиям можно узнать действительно полезный спор.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спор не шумный, а содержательный: он помогает уточнять мысли, проверять доводы и приходить к более сильному выводу.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речевому общению.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хорошего спора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 дискуссия помогают не только отстаивать свою точку зрения, но и слушать других, проверять факты и находить более точные слова. Именно так рождается уважительный и сильный разговор.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 дискуссия учат говорить по-умному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2026-05-28T08:50:14Z</dcterms:created>
  <dcterms:modified xsi:type="dcterms:W3CDTF">2026-05-28T08:50:14Z</dcterms:modified>
</cp:coreProperties>
</file>