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ли на свете чудеса?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сказок, природы и добрых дел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чудо?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— это то, что вызывает сильное удивление и радость. Это может быть сказочное волшебство, красивое явление природы или очень добрый поступок, который делает день светлее и теплее.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44" y="326100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чудеса бывают в сказках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Ковёр-самолёт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переносит героя туда, куда обычным путём не добраться. Такое чудо помогает быстро попасть в нужное место и начать новое приключение.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вода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возвращает силы, спасает героя и словно дарит ему новую жизнь. В сказке такое чудо показывает, что добро может победить даже беду.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Сапоги-скороходы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герой движется так быстро, словно время помогает ему. Благодаря этому он успевает прийти вовремя и преодолеть трудную дорогу.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звери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сказках умеют разговаривать и советовать герою. Они помогают понять, кого можно назвать другом, а кого стоит остерегаться.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и другие чудеса природы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 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Снегопад, первый цветок, звёзды и северное сияние тоже кажутся чудом. Всё это возникает в природе само, без волшебной палочки и заклинаний.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появляется после дождя и всегда радует глаз. Она будто рисует в небе яркий мост, от которого сразу становится светлее и веселее.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обычные вещи тоже кажутся чудом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успех в школе, радостная встреча или новая дружба могут очень удивить ребёнка. Такие события запоминаются, потому что они важны и приносят настоящую радость.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чудом становится то, что случается редко и вовремя: нашлась потерянная вещь, родился котёнок или пришла добрая помощь. От этого на душе сразу тепло.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тихие чудеса — улыбка, забота, тёплое слово, помощь без просьбы. Они не шумят, но делают жизнь добрее и приятнее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жизнь: чем они похожи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встречает трудности, но не сдаётся и в конце становится сильнее. В жизни человеку тоже нужны смелость, терпение и честность.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сказках почти всегда побеждает. Это напоминает, что хорошие поступки важны не меньше, чем красивое волшебство и чудесные превращения.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учат верить в лучшее и замечать, что чудо часто рождается из доброты, дружбы и верной поддержки, а не только из магии.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чудеса людей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помогает другу, делится игрушкой или заботится о младшем, происходит маленькое чудо добра. Такой поступок не волшебный, но от него людям становится легче и радостнее.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меняют настроение, сближают людей и учат замечать чужую беду. Иногда одно доброе слово способно сделать день по-настоящему светлым.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события в жизни людей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Долгожданная встреча после разлуки кажется чудом, потому что приносит счастье и облегчение. Сердце радуется, будто всё плохое осталось позади.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выздоравливает после болезни, это тоже воспринимается как чудесный момент. В нём много надежды, заботы и тихой радости.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потерянную вещь в самый нужный момент — тоже почти чудо. Сразу становится спокойно, а удача кажется особенно приятной.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важной мечты вызывает сильные чувства. Человек понимает, что долго ждал этого дня, и теперь он запомнится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" y="32848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119" y="3284875"/>
            <a:ext cx="234413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замечать чудо вокруг себя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внимательнее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спешить, можно заметить интересные детали в небе, на деревьях и на улицах. Обычный день вдруг становится намного ярче.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природой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облака, снег и листья постоянно меняются. Стоит присмотреться, и природа удивит красотой, которую легко пропустить.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простому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хорошая новость или удачный ответ у доски тоже могут стать чудом для настроения. Простые радости делают день добрее.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вопросы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помогает понять, как устроен мир, и увидеть в нём больше интересного. Чем больше вопросов, тем больше поводов для удивления.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чуде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 и смелый герой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раскрыл старую сказку перед сном и вдруг увидел, как страницы словно засветились. Из книги вышел храбрый герой и позвал его в путь. Но самый важный выбор всё равно сделал сам мальчик: он не испугался и поверил в добро.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лес на экране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маленькая девочка идёт по лесу, где деревья шепчут, а ручей поёт. Ей помогает не только чудо, но и собственная доброта: она спасает зверька и находит дорогу домой. Поэтому история получается тёплой и светлой.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чудо приходит вовремя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почти сдаётся, но вдруг появляется верный друг с помощью и добрым словом. Сразу становится ясно: чудо иногда приходит как поддержка в нужную минуту. Именно тогда обычный день превращается в настоящий праздник.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«чудо» без волшебства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помощь приходит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замечает беду, подсказывает, ищет вместе или подаёт нужную вещь. Ситуация быстро меняется, и появляется надежда.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приходит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минует, потерянное находится, а тревога исчезает. Такое событие называют чудом, потому что оно приносит облегчение и светлую благодарность.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случается трудный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теряет вещь, опаздывает или пугается. Кажется, что всё пошло не так, и сердце замирает от волнения.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тёплая фраза способна поддержать, успокоить и сделать день лучше. Иногда именно с таких маленьких поступков начинается большое чудо.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может заметно изменить настроение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Оглянись: чудо уже рядом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хочется открыть снова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любимая книга, и её страницы пахнут новыми историями. Когда ребёнок читает её в тишине, мир вокруг будто становится шире и добрее. Простая вещь вдруг превращается в маленькое чудо.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когда светлеет небо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выходит на улицу и замечает, как солнце мягко окрашивает дома и деревья. Воздух кажется свежим, а обычный двор — почти сказочным. Такое утро напоминает, что красота может быть совсем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помогает человеку не опускать руки, даже когда что-то не получается сразу. Она подсказывает: если продолжать стараться, добрый результат может прийти в самый нужный момент.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ждёт встречи, выздоровления или успеха, он особенно остро чувствует ценность хороших новостей. Тогда даже маленькая радость воспринимается как большое чудо.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и надежда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делает путь светлее, а труд помогает приблизиться к цели. Чудо часто кажется внезапным, но за ним нередко стоят терпение, старание и вера в лучшее.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окончание трудной истории даёт силы и самому человеку, и тем, кто рядом. Поэтому надежда не просто ждёт чуда — она помогает ему случиться в сердце.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чудо отличается от фокуса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всегда можно разгадывать: у него есть секрет, ловкость рук и подготовка. Чудо же люди чаще связывают с удивлением, радостью и ощущением чего-то особенного.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показывает мастерство исполнителя и вызывает «как это возможно?». Чудо запоминается иначе: как тёплый, светлый момент, который хочется беречь в памяти подольше.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трюк можно повторить по правилам, то чудо воспринимается как редкое счастливое событие. Оно не требует разгадки — ему просто радуются, как доброй неожиданности.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получается впервые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прочитанная строчка, выученная буква или удачно решённое задание радуют почти как праздник. Ребёнок видит: усилия не пропали даром, а новый шаг уже сделан.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чудеса школьного дня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становится добрее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Найденная варежка, дружный смех и помощь одноклассника тоже делают школьный день особенным. Из таких простых моментов складывается тёплое чувство, будто случилось маленькое чудо.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5050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 сдаётся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чудо поддерживает, когда грустно или страшно. Она помогает пережить трудный день и дождаться хороших новостей, не теряя надежды.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желание стараться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не заменяет труд, но помогает не опускать руки. Если продолжать учиться, работать и быть добрым, хорошее чаще приходит в жизнь.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становятся ближе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ждёт добра, он чаще замечает помощь, заботу и поддержку других. От этого в классе и дома становится теплее и дружнее.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верить в чудеса
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самому создавать чудеса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если помнить о простых добрых делах. Помочь дома, поделиться карандашом или поддержать друга — значит сделать день другого человека легче и светлее.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рождается и в заботе о природе. Когда ребёнок бережёт дерево, не мусорит и помогает животным, он делает мир добрее без всякой магии.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честность, уважение и внимание к людям рядом. Такие поступки не сверкают, как в сказке, но именно они превращают обычный день в радостный.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чудес вокруг нас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появляется радуга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темнеет, дождь уходит, и вдруг над домами вспыхивает цветная дуга. Дети смотрят вверх и улыбаются, будто увидели привет от самого неба. Это чудо природы не требует заклинаний — только внимательных глаз.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оживает волшебство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открывает книгу — и рядом уже летит ковёр-самолёт, а звери начинают говорить человеческим голосом. Волшебство делает историю яркой, но главное в ней всё равно остаются смелость, доброта и верность.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руки помогают друг другу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подаёт упавшую тетрадь, другой делится ручкой, третий помогает встать после падения. В такой момент никто не машет волшебной палочкой, но всем становится легче, теплее и радостнее.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бывают ли на свете чудеса?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бывают — в радуге, в сказке, в добром поступке и в счастливом событии. Чудо может быть волшебным, а может совсем обычным, если оно приносит радость, надежду и свет.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2026-05-24T00:27:55Z</dcterms:created>
  <dcterms:modified xsi:type="dcterms:W3CDTF">2026-05-24T00:27:55Z</dcterms:modified>
</cp:coreProperties>
</file>