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России: от снежных льдов до зелёных лесов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России: от Арктики до степей, гор и озёр.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страна — много природных миров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тянется на тысячи километров, поэтому рядом встречаются лёд, лес, степь и горы. Где-то зима длинная и суровая, а где-то лето тёплое. Из-за этого природа страны очень необычна и удивительно разнообразна.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холодный север с полярным днём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ветер и 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— самый северный район России. Здесь очень холодно, дуют сильные ветры, а снег и лёд держатся большую часть года. Зимой наступает полярная ночь, и день почти не приходит.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северного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здесь бывает полярный день, когда солнце долго не прячется за горизонт. В таких условиях живут белые медведи, моржи, тюлени и северные птицы — настоящие мастера холода.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Почва в тундре большую часть года остаётся промёрзшей, поэтому деревья почти не растут. Вместо них можно увидеть мхи, лишайники и низкие кустарники, которые не боятся холода.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Лето здесь короткое, но очень оживлённое. Быстро появляются насекомые, распускаются ягоды, а в небе можно заметить стаи птиц, которые прилетают на север.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Северные олени находят в тундре корм и легко передвигаются по открытым просторам. Для них это удобный дом, где мало высоких преград и много пространства.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земля мхов, лишайников и короткого лета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огромные хвойные леса России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тянется на огромные расстояния и кажется зелёным морем деревьев. Здесь растут сосна, ель, пихта и лиственница. Между ними часто стоят густые тени, а под ногами мягко пружинит лесной мох.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лесных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живут бурый медведь, рысь, соболь, белка и глухарь. У каждого здесь своё укрытие и своя еда. Лес помогает зверям прятаться от холода и находить всё необходимое для жизни.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очищает воздух, удерживает влагу и защищает почву от пересыхания. Люди получают из неё древесину, но лес важно беречь. Иначе зелёное богатство может исчезнуть быстрее, чем кажется.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берёза, дуб, клён, липа и осина. Лес становится светлее, чем тайга, и выглядит особенно нарядно в разные времена года.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таких лесах быстро расцветают травы и цветы. Птицы звонко поют, будто устраивают маленький концерт прямо среди веток.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становятся жёлтыми, красными и оранжевыми. Лес будто надевает праздничный костюм, и прогулка по нему превращается в настоящее чудо.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здесь грибы, ягоды и лекарственные растения. Эти леса не только красивы, но и щедры, если относиться к ним бережно.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широкие просторы с травами и ветром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Степь — это открытая равнина, где почти нет густых лесов. Ветер свободно гуляет по травам, а ковыль, типчак и полынь покрывают землю мягким ковром.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степях живут суслики, сурки, зайцы, сайгаки и разные птицы. Плодородная почва помогает выращивать хлеб, поэтому многие степные участки стали полями.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России: Кавказ, Урал, Алтай и Саяны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находятся самые высокие вершины России, в том числе Эльбрус. Здесь особенно заметны крутые склоны, снежные шапки и горные тропы.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протянулся с севера на юг и словно соединяет Европу и Азию. Эти горы известны богатствами недр и длинной горной цепью.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Алтае есть горные реки, чистые озёра и широкие долины. Летом здесь цветут альпийские луга, и горы выглядят очень ярко.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Саяны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Саянах много красивых перевалов, лесов и быстрых рек. Это место похоже на сказку, где природа особенно величественна и свежа.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самое глубокое озеро Земли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расположен в Сибири и знаменит своей глубиной, которая достигает 1642 метров. Его вода очень чистая, а берегам и просторам озера трудно не удивляться.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растения и животные, которых больше нигде не встретишь. Самый известный обитатель Байкала — байкальская нерпа, маленький морской акробат среди пресной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Волга, Енисей, Лена, Обь и Амур — одни из крупнейших рек страны. Они пересекают большие пространства и связывают разные природные зоны.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реки России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 берегах рек часто стоят города и посёлки. Рядом можно увидеть луга, леса и любимые места для прогулок и отдыха.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Реки дают людям воду, рыбу и энергию. По ним также удобно перевозить грузы и путешествовать, как по длинной водной дороге.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Реки кормят природу вокруг себя и делают её живой. Без них многие территории России выглядели бы совсем иначе.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России: от медведя до снежного барса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северные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медведь, лось, волк и лиса живут в лесах, где есть корм и укрытие. А белый медведь и морж отлично чувствуют себя на холодном севере, почти как дома.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звери под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 снежный барс встречаются редко и нуждаются в особой защите. Если беречь их места жизни, у этих красивых животных будет больше шансов спокойно жить и растить детёнышей.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872" y="1925800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766" y="2872138"/>
            <a:ext cx="248850" cy="28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8965" y="3818450"/>
            <a:ext cx="248850" cy="28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России: леса, луга, болота и горы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лесах растут ель, сосна, берёза и дуб. Они создают тень, дают животным дом и помогают очищать воздух, которым мы дышим каждый день.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много трав и ярких цветов. Здесь любят прятаться насекомые, а пчёлы и бабочки находят сладкий нектар и переносят пыльцу с цветка на цветок.
</a:t>
            </a:r>
            <a:endParaRPr lang="en-US" sz="1138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болотах хорошо чувствуют себя мхи и клюква. Такие места кажутся тихими, но для многих птиц и зверей это важные влажные уголки природы.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растут кустарники и яркие цветы, которые умеют жить среди ветра и камней. Они украшают склоны и делают горные пейзажи особенно красивыми.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природу России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территории создают, чтобы сохранить животных, растения и целые участки природы для людей 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попадают виды, которым стало трудно выживать в природе. Это сигнал для людей: таким животным и растениям нужна особая забота и спокойные места обитания.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редкие животные и растения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редких животных России есть амурский тигр, дальневосточный леопард, зубр и орлан-белохвост. Все они важны для природы и помогают сохранять её равновесие.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Редкими становятся и некоторые растения. Им мешают вырубка лесов, пожары, загрязнение и слишком частое вмешательство человека в природу.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леса, реки и степи, редкие виды получают шанс вернуться. Тогда Красная книга не будет так быстро пополняться новыми страницами.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России часто приходит со снегом, морозом и коротким днём. Снежинки будто устраивают тихий парад, а деревья надевают белые шапки и шубы.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тает, бегут ручьи и появляются первые цветы. Летом тепло и много света, а осенью листья становятся золотыми, красными и оранжевыми, словно природа рисует картину.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89860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оставлять мусор в лесу, парке и у реки, природа остаётся чистой и красивой. Животным легче находить безопасные места, а людям — отдыхать без неприятных сюрпризов.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часть мусора на переработку. Так меньше отходов попадает на свалки, а полезные материалы могут снова послужить людям.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Посаженное дерево со временем даёт тень, очищает воздух и становится домом для птиц. Это доброе дело особенно полезно там, где леса пострадали от пожаров или вырубки.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тревожить зверей, ломать гнёзда и разорять норы. Когда люди ведут себя осторожно, животные могут спокойно жить, находить корм и растить детёнышей.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польза для людей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природа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чистый воздух и древесину, реки — воду и энергию, а плодородная почва помогает выращивать хлеб, овощи и фрукты. Природа ещё и дарит места для отдыха.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богатства нужны не только сейчас. Если относиться к ним бережно, они останутся и для будущих поколений, которые тоже захотят дышать свежим воздухом и видеть красивые пейзажи.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быстро уничтожают деревья, гнёзда и жилища зверей. После огня природе нужно очень много времени, чтобы снова стать зелёной и живой.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природе России грозят люди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загрязнение рек мешают животным пить чистую воду и находить пищу. От этого страдают и рыбы, и птицы, и люди рядом.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браконьерство лишают животных дома и опасно уменьшают их численность. Поэтому важно защищать природу не только словами, но и делами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природе России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умеет удивлять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зимой можно увидеть полярную ночь, а летом — полярный день, когда солнце почти не уходит за горизонт. Иногда в небе вспыхивает северное сияние, и кажется, будто природа зажигает огромные разноцветные огни.
</a:t>
            </a:r>
            <a:endParaRPr lang="en-US" sz="97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меняет краски по пути на юг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двигаться с севера на юг, пейзажи сильно меняются. Сначала встречаются льды и тундра, потом леса, степи и тёплые моря, а ещё дальше — цветущие луга и высокие горы. Прямо как путешествие по разным сказкам.
</a:t>
            </a:r>
            <a:endParaRPr lang="en-US" sz="1023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есть своя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тысячи видов растений и животных, и каждый выполняет важную работу в природе. Одни опыляют цветы, другие рассеивают семена, а третьи помогают сохранять чистоту лесов и водоёмов.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России — значит беречь свой 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щедра и очень красива: она кормит, поит и радует нас каждый день. Если беречь её сейчас, леса, реки, озёра и животные останутся живыми и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2026-05-21T09:50:51Z</dcterms:created>
  <dcterms:modified xsi:type="dcterms:W3CDTF">2026-05-21T09:50:51Z</dcterms:modified>
</cp:coreProperties>
</file>