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amazing school: школа, в которой интересно учиться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где безопасно, удобно и интересно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amazing school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пятиклассников amazing school — это школа, которая нравится: светлая, дружелюбная, современная и интересная. На этой теме удобно повторять лексику School, конструкции There is / There are и простые прилагательные для описания своей школы по-английски.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565" y="2021232"/>
            <a:ext cx="240975" cy="275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722230"/>
            <a:ext cx="261000" cy="208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9665" y="3356617"/>
            <a:ext cx="240975" cy="275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31517"/>
            <a:ext cx="261000" cy="261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помещения и их названия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 — это класс, где проходят уроки. Здесь стоят парты, висит доска и ученики слушают учителя. Простое описание: The classroom is big and bright.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Library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Library — школьная библиотека, тихое место для чтения и поиска книг. В ней можно готовиться к урокам и брать литературу. Можно сказать: The library is quiet and clean.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Gym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Gym — спортивный зал, где проходят уроки физкультуры и игры с мячом. Там дети двигаются, тренируются и соревнуются. Короткая фраза: The gym is large.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Canteen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Canteen — столовая, где ученики обедают и отдыхают между уроками. Там важно, чтобы было чисто и удобно. Пример: The canteen is busy at lunchtime.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Playground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Playground — школьный двор или площадка для перемен. Здесь можно бегать, общаться с друзьями и играть на свежем воздухе. Фраза: The playground is fun and safe.
</a:t>
            </a:r>
            <a:endParaRPr lang="en-US" sz="7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и удобный класс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класс обычно bright, clean and tidy. Светлое помещение помогает лучше видеть доску, не уставать и внимательнее слушать объяснение учителя во время урока.
</a:t>
            </a:r>
            <a:endParaRPr lang="en-US" sz="892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мебель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есть desks and chairs, которые стоят аккуратно и не мешают проходить. Когда мебель удобная, ученикам проще писать, читать и работать без лишнего напряжения.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Доска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классе может быть blackboard или interactive board, а также shelves with books. Это делает уроки наглядными и помогает быстро находить нужные материалы.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классе есть место для парной и групповой работы, ученикам легче обсуждать задания. Такая организация поддерживает общение, сотрудничество и уверенность в ответах.
</a:t>
            </a:r>
            <a:endParaRPr lang="en-US" sz="8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школу удивительной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школа сочетает учебу, общение, отдых и комфорт. Когда важные элементы работают вместе, день становится спокойнее и полезнее.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влияют учителя и уроки, но остальные условия тоже важны: именно баланс создаёт приятную школьную среду.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School; распределение составлено по условиям задания.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уроки по английскому языку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796869" y="1343400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ученики читают небольшие тексты о себе, школе и друзьях. Такие задания помогают узнавать знакомые слова в предложениях и понимать общий смысл без лишней сложности.
</a:t>
            </a:r>
            <a:endParaRPr lang="en-US" sz="862" dirty="0"/>
          </a:p>
        </p:txBody>
      </p:sp>
      <p:sp>
        <p:nvSpPr>
          <p:cNvPr id="13" name="Text 3"/>
          <p:cNvSpPr txBox="1"/>
          <p:nvPr/>
        </p:nvSpPr>
        <p:spPr>
          <a:xfrm>
            <a:off x="796869" y="197982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 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разыгрывать простые диалоги в парах. Когда ученик отвечает вслух, он тренирует произношение, учится задавать вопросы и говорить увереннее на знакомые темы.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796869" y="2616236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и 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Аудиозаписи помогают услышать правильное произношение слов и фраз. После прослушивания ученики повторяют слова, сравнивают звучание и лучше запоминают новые выражения.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796869" y="325264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делают урок живым и помогают не бояться ошибок. В них можно быстро повторять лексику, искать пары слов, составлять предложения и проверять себя в интересной форме.
</a:t>
            </a:r>
            <a:endParaRPr lang="en-US" sz="862" dirty="0"/>
          </a:p>
        </p:txBody>
      </p:sp>
      <p:sp>
        <p:nvSpPr>
          <p:cNvPr id="16" name="Text 6"/>
          <p:cNvSpPr txBox="1"/>
          <p:nvPr/>
        </p:nvSpPr>
        <p:spPr>
          <a:xfrm>
            <a:off x="796869" y="3865965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about myself, my school, my friends и my day подходят для коротких сообщений. Они учат строить простые предложения и рассказывать о себе по-английски.
</a:t>
            </a:r>
            <a:endParaRPr lang="en-US" sz="8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8796" y="1467950"/>
            <a:ext cx="470640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школа и удивительная школа: сравнение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отличается школьная атмосфера и повседневная жизнь учеников.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Удивительная школа отличается не одним признаком, а сочетанием интересных уроков, удобного пространства и заботливого отношения к ученикам.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School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школьный день в amazing school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типичном школьном распорядке и лексике темы School.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которые помогают учиться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teacher объясняет новый материал простыми словами и проверяет, всё ли понятно. Если ученик ошибается, учитель спокойно помогает исправить ответ и не теряет терпения.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amazing school учителя оценивают задания справедливо и по понятным правилам. Это помогает ученикам понимать свои успехи, замечать ошибки и работать лучше на следующем уроке.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каждого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видит, что у детей разный темп работы, и помогает каждому ученику. Фразы The teacher helps us и The teacher explains new words звучат для класса очень понятно и полезно.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поддержки делают урок спокойнее и приятнее. Когда teacher говорит Good job! или Well done! , ученикам легче поверить в себя и смелее отвечать на английском.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4348" y="2611200"/>
            <a:ext cx="2622162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Дружный класс и школьные друзья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помочь однокласснику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парной работы один ученик не сразу понял задание, и друг тихо объяснил ему шаг за шагом. Они вместе нашли нужные слова и быстро закончили упражнение. Такая помощь делает класс спокойнее и дружелюбнее.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на одном листе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ребята разделились на группы и сделали общий постер о своей школе. Один ученик писал слова, другой рисовал класс, а остальные подбирали короткие предложения. В конце получилась яркая работа, которую было не стыдно показать классу.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идея для 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готовят мини-проект вместе, каждый может внести свою часть: нарисовать, подписать, прочитать или представить результат. Так ученики учатся работать together, уважать мнение друг друга и чувствовать себя частью команды.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места в школе нравятся ученикам больше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места часто становятся центром общения, игр и интересных заданий. Именно поэтому они особенно важны для школьного настроения.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playground и gym: ученикам важны движение и общение. Library и computer room тоже ценятся, потому что поддерживают разные интересы.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оценки по теме урока School, составлены по описанию презентации; данные условные.
</a:t>
            </a:r>
            <a:endParaRPr lang="en-US" sz="6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61586"/>
            <a:ext cx="244200" cy="21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0199" y="1341119"/>
            <a:ext cx="22575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0220" y="3098354"/>
            <a:ext cx="19350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07074" y="1348001"/>
            <a:ext cx="244200" cy="244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на уроках английского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Интерактивная доска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Интерактивная доска делает урок наглядным: учитель показывает слова, картинки и задания, а ученики быстрее понимают материал и участвуют в работе всего класса.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Планшеты и устройства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Планшеты помогают выполнять упражнения, открывать тексты и тренировать лексику. С их помощью удобно работать в своём темпе и сразу видеть результат.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 и 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Онлайн-тесты помогают быстро проверять ответы и замечать ошибки. Ученики видят, что уже знают хорошо, а какие слова или правила нужно повторить ещё раз.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 живым общением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важны, но они не заменяют чтение, письмо, устные ответы и работу в парах. Лучший урок сочетает экран, тетрадь и живое общение.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 для произношения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Аудиозаписи дают возможность слушать правильное произношение, повторять слова и учиться понимать речь на слух. Это особенно полезно для коротких диалогов и новых тем.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день с полезными переменами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 полезной еды и воды. Завтрак помогает почувствовать энергию, а спокойный старт делает первые уроки более лёгкими.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короткий перерыв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блока занятий нужна небольшая пауза. Ученики отдыхают, меняют позу и дают глазам передышку, чтобы не уставать слишком быстро.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перемена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активной перемене дети двигаются, общаются и выходят на свежий воздух, если это возможно. После такого отдыха легче снова сосредоточиться.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обед с фруктами, овощами и тёплой едой помогает восстановить силы. В спокойной атмосфере ученики готовы к следующей части школьного дня.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секции в удивительной школе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помогают развивать интересы, учиться новому и чувствовать себя увереннее в школе.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кружок развивает свой навык: спорт учит работать в команде, а творческие занятия помогают говорить, думать и выражать идеи.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кружки и extracurricular activities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 каждого ученика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Вход, где легко ориентироваться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школьного входа стоят понятные указатели, а путь до нужного кабинета не вызывает трудностей. Новым ученикам легче прийти вовремя и почувствовать себя спокойно с первого дня.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 без спешки и лишнего шума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коридоры и аккуратные стены помогают двигаться безопасно даже в перемену. Здесь приятно идти на урок, потому что всё выглядит чисто, понятно и организованно.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в котором всем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классе есть достаточно места, удобные парты и доброжелательная атмосфера. Ученики могут работать вместе, задавать вопросы и не бояться ошибаться, потому что рядом есть поддержка.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школьный проект по английскому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темы My School или An Amazing School: от выбора идеи до выступления и обратной связи.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школьной среды самые важные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оценок, важны регулярность, доверие и чувство комфорта. Они помогают ученикам спокойно учиться и активнее участвовать в жизни класса.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оценки получают safety и friendship. Значит, хорошая школа должна сочетать порядок, дружелюбие и интересные занятия.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по теме school environment; значения условные и приведены для учебной визуализации.
</a:t>
            </a:r>
            <a:endParaRPr lang="en-US" sz="6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28432"/>
            <a:ext cx="261000" cy="26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710630"/>
            <a:ext cx="261000" cy="23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63817"/>
            <a:ext cx="261000" cy="26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57617"/>
            <a:ext cx="261000" cy="2088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удивительная школа кроме предметов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увереннее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чаще говорить по-английски и не бояться ошибок. Короткие ответы, диалоги и выступления постепенно делают речь более свободной и понятной.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слушает инструкции, аудио и ответы одноклассников, он лучше понимает задание. Это полезно не только на английском, но и на всех уроках.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и понимать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тексты учат находить главное, замечать новые слова и понимать смысл без перевода каждого слова. Этот навык помогает в учёбе и дома.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заметки, упражнения и мини-проекты развивают письменную речь. Ученики учатся составлять предложения, проверять ошибки и выражать мысль ясно.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в 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задания учат распределять роли, слушать других и доводить дело до конца. Это помогает и в проекте, и в повседневном общении.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изменить в обычной школе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51975" y="1596375"/>
            <a:ext cx="2928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совместной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задания делают уроки живее и помогают ученикам обсуждать идеи. Когда дети работают вместе, они быстрее понимают материал и чувствуют себя увереннее на английском.
</a:t>
            </a:r>
            <a:endParaRPr lang="en-US" sz="765" dirty="0"/>
          </a:p>
        </p:txBody>
      </p:sp>
      <p:sp>
        <p:nvSpPr>
          <p:cNvPr id="13" name="Text 3"/>
          <p:cNvSpPr txBox="1"/>
          <p:nvPr/>
        </p:nvSpPr>
        <p:spPr>
          <a:xfrm>
            <a:off x="5651975" y="2221768"/>
            <a:ext cx="2928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Уголок для 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reading corner с книгами и карточками создаёт тихое место для самостоятельного чтения. Он помогает развивать интерес к языку и делает класс более уютным.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651975" y="2847161"/>
            <a:ext cx="2928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class rules учат говорить вежливо, слушать друг друга и не мешать на уроке. Такая атмосфера помогает всем чувствовать себя спокойно и безопасно.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651975" y="3472569"/>
            <a:ext cx="2928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столы, чистые стены и понятные места для вещей делают школу приятнее. В такой среде легче сосредоточиться, а учиться становится спокойнее и комфортнее.
</a:t>
            </a:r>
            <a:endParaRPr lang="en-US" sz="780" dirty="0"/>
          </a:p>
        </p:txBody>
      </p:sp>
      <p:sp>
        <p:nvSpPr>
          <p:cNvPr id="16" name="Text 6"/>
          <p:cNvSpPr txBox="1"/>
          <p:nvPr/>
        </p:nvSpPr>
        <p:spPr>
          <a:xfrm>
            <a:off x="5651975" y="4097974"/>
            <a:ext cx="2928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кружки и 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clubs и постеры с английскими словами дают ученикам больше возможностей для интереса и практики. Даже небольшие изменения могут заметно оживить школьную жизнь.
</a:t>
            </a:r>
            <a:endParaRPr lang="en-US" sz="7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amazing school начинается с людей, идей и заботы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Удивительная школа — это место, где дружелюбные учителя, интересные уроки и безопасная среда помогают детям учиться с радостью, общаться уверенно и каждый день становиться лучше.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2026-05-30T12:11:06Z</dcterms:created>
  <dcterms:modified xsi:type="dcterms:W3CDTF">2026-05-30T12:11:06Z</dcterms:modified>
</cp:coreProperties>
</file>