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сказуемого в простом двусоставном предложении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три типа сказуемого и научимся отличать их по смыслу и строению.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повторить строение простого предложения, точнее делать синтаксический разбор и не путать форму глагола со связкой и именной частью сказуемого.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основа для точного разбора предложения: тип сказуемого показывает, как именно выражен его смысл.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сказуемого выделяют в школьной грамматике простого двусоставного предложения.
</a:t>
            </a:r>
            <a:endParaRPr lang="en-US" sz="233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 сказуемого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анализа грамматической основы и строения сказуемого.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546" y="1221275"/>
            <a:ext cx="541290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чем выражен каждый тип сказуемого и какое значение он передаёт.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сказуемого: сравнение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видно по строению: один глагол, вспомогательная часть с инфинитивом или связка с именной частью.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смысловая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сказуемое выражается одним глаголом, который сам называет действие или состояние. Именно он несёт основной смысл и отвечает за сообщение о подлежащем.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стоять в настоящем, прошедшем, будущем времени или в повелительном наклонении: пишет, писал, будет писать, читай. Форма не меняет типа сказуемого.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 постфиксы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простого глагольного сказуемого могут быть частицы не, бы, же и постфикс -ся: не спит, пришёл бы, умывается.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помощников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дополнительные слова и значение действия сохранится, перед нами простое глагольное сказуемое. Это особенно удобно при синтаксическом разборе предложения.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учебный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предложениях этот тип встречается очень часто, потому что он прямо и кратко сообщает о действии, состоянии или изменении предмета.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сам называет действие или состояние, сказуемое не нуждается в дополнительных частях для передачи основного смысла.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3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глагол обычно достаточно, чтобы назвать простое глагольное сказуемое.
</a:t>
            </a:r>
            <a:endParaRPr lang="en-US" sz="2353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сказуемое: строение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сказуемое: строение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 включает вспомогательную часть и инфинитив. Вместе они передают не только действие, но и отношение к нему говорящего или персонажа.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вспомогательной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глагол показывает начало, продолжение, желание, возможность или обязанность. Само действие при этом названо инфинитивом.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начал писать, может ответить, хочет учиться, должен прийти легко увидеть обе части сказуемого. Такая конструкция помогает точно выразить оттенок значения.
</a:t>
            </a:r>
            <a:endParaRPr lang="en-US" sz="14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83" y="1909161"/>
            <a:ext cx="18765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16061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383" y="1909161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16111"/>
            <a:ext cx="236400" cy="236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вспомогательной части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начал, стал, принялся показывают, что действие только начинается. В центре внимания находится не само действие, а его старт.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хочет, мечтает, любит передают стремление или намерение. Они помогают показать, что действие желаемо, а не просто названо.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и 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может, умеет, сумеет указывают на способность выполнить действие. Важно, что здесь оценивается не результат, а наличие возможности.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должен, обязан, надо выражают необходимость действия. Вспомогательная часть подчеркивает не желание, а требование, долг или обязательность.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продолжает, снова начинает, всё ещё могут показывать длительность или повторяемость. В таких случаях вспомогательная часть уточняет ход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примерах особенно заметны глаголы, связанные с намерением и возможностью действия.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группы вспомогательных глаголов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желание и возможность: именно эти значения чаще всего помогают построить составное глагольное сказуемое в учебных предложениях.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типичных школьных примеров по теме «Типы сказуемого»; данные диаграммы условные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включает связку и именную часть. Связка соединяет подлежащее с основным признаком, а именная часть сообщает, каким является предмет или лицо.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называет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сказуемое обозначает не действие, а характеристику: состояние, возраст, профессию, принадлежность, результат действия или постоянный признак. Поэтому смысл предложения становится более точным.
</a:t>
            </a:r>
            <a:endParaRPr lang="en-US" sz="1177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«Он был учеником», «День стал тёплым», «Книга оказалась интересной» именная часть выражает разные значения, но во всех случаях описывает подлежащее.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именной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Именная часть может быть выражена существительным, прилагательным, причастием, числительным или местоимением. Внешний вид этой части меняется, но её роль остаётся одной и той же.
</a:t>
            </a:r>
            <a:endParaRPr lang="en-US" sz="11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Именная часть в составном именном сказуемом может быть выражена разными частями речи. Таблица показывает самые частые способы и их смысловые оттенки.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выражается именная часть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одна и та же синтаксическая роль может выражаться разными частями речи. В настоящем времени связка часто не нужна, но смысл остаётся.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«Составное именное сказуемое»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Отвлечённая связка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Отвлечённая связка только грамматически соединяет подлежащее и именную часть. Чаще всего это формы глагола «быть»: был, будет, являлся. Они помогают выразить время и наклонение.
</a:t>
            </a:r>
            <a:endParaRPr lang="en-US" sz="1199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Полузнаменательная связка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Полузнаменательная связка не только соединяет части сказуемого, но и добавляет оттенок значения. Слова стал, оказался, сделался, казался показывают изменение состояния или оценку признака.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связка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связка нередко не выражена словом. В предложении «Москва — столица России» связь между подлежащим и именной частью понимается по смыслу и порядку слов.
</a:t>
            </a:r>
            <a:endParaRPr lang="en-US" sz="1163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не содержит главного лексического значения предложения, но оформляет его грамматически. Она помогает точно указать время, а именная часть передаёт основной смысл сказуемого.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связки в составном именном сказуемом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простое и составное глагольное сказуемое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форме сказуемого и роли инфинитива в 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Омонимичные формы и частые ошибки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Омонимичные формы и частые ошибки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личный глагол с вспомогательной частью и неверно делят сказуемое на части. Проверка по смыслу помогает избежать ошибки и правильно определить тип.
</a:t>
            </a:r>
            <a:endParaRPr lang="en-US" sz="1279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«стать», «казаться», «начать» могут менять роль в предложении. Поэтому важно смотреть не на знакомую форму, а на то, какое значение она добавляет к сказуемому.
</a:t>
            </a:r>
            <a:endParaRPr lang="en-US" sz="129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не всегда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«Он будет читать» слово «будет» не является самостоятельным сказуемым. Вместе с инфинитивом оно образует составное глагольное сказуемое и передаёт действие как намерение.
</a:t>
            </a:r>
            <a:endParaRPr lang="en-US" sz="111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«быть»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«был» может входить в составное именное сказуемое, если она только соединяет подлежащее с признаком: «Он был врачом». В таком случае главное значение несёт именная часть.
</a:t>
            </a:r>
            <a:endParaRPr lang="en-US" sz="11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сказуемого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 подлежащее и сказуемое. Без этого невозможно точно понять, какая часть предложения является главной смысловой опорой.
</a:t>
            </a:r>
            <a:endParaRPr lang="en-US" sz="1115" dirty="0"/>
          </a:p>
        </p:txBody>
      </p:sp>
      <p:sp>
        <p:nvSpPr>
          <p:cNvPr id="13" name="Text 3"/>
          <p:cNvSpPr txBox="1"/>
          <p:nvPr/>
        </p:nvSpPr>
        <p:spPr>
          <a:xfrm>
            <a:off x="2007862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установить, состоит ли сказуемое из одного слова или из нескольких. Это сразу подсказывает, стоит ли искать вспомогательные элементы.
</a:t>
            </a:r>
            <a:endParaRPr lang="en-US" sz="1115" dirty="0"/>
          </a:p>
        </p:txBody>
      </p:sp>
      <p:sp>
        <p:nvSpPr>
          <p:cNvPr id="14" name="Text 4"/>
          <p:cNvSpPr txBox="1"/>
          <p:nvPr/>
        </p:nvSpPr>
        <p:spPr>
          <a:xfrm>
            <a:off x="3745724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глагольные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проверяют, есть ли личный глагол, инфинитив, связка или именная часть. Именно эти признаки помогают различить виды сказуемого.
</a:t>
            </a:r>
            <a:endParaRPr lang="en-US" sz="1115" dirty="0"/>
          </a:p>
        </p:txBody>
      </p:sp>
      <p:sp>
        <p:nvSpPr>
          <p:cNvPr id="15" name="Text 5"/>
          <p:cNvSpPr txBox="1"/>
          <p:nvPr/>
        </p:nvSpPr>
        <p:spPr>
          <a:xfrm>
            <a:off x="5483584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Назвать тип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выражен одним глаголом, сказуемое простое глагольное. Если есть вспомогательная часть и инфинитив, оно составное глагольное.
</a:t>
            </a:r>
            <a:endParaRPr lang="en-US" sz="1115" dirty="0"/>
          </a:p>
        </p:txBody>
      </p:sp>
      <p:sp>
        <p:nvSpPr>
          <p:cNvPr id="16" name="Text 6"/>
          <p:cNvSpPr txBox="1"/>
          <p:nvPr/>
        </p:nvSpPr>
        <p:spPr>
          <a:xfrm>
            <a:off x="7221443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Указать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сказуемое соединяет связка и именная часть, оно составное именное. В конце разбора важно назвать обе части и средство их выражения.
</a:t>
            </a:r>
            <a:endParaRPr lang="en-US" sz="11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по строению сказуемого меняется способ выражения мысли в предложении.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разными типами сказуемого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Двухсоставные сказуемые чаще содержат два смысловых элемента, а простое глагольное — один основной глагол. Это помогает быстро различать конструкции.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тип сказуемого влияет на смысл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как факт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«Мальчик читает» сказуемое просто сообщает о действии. Оно отвечает на вопрос, что делает подлежащее, и не добавляет дополнительных оттенков.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как 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«Мальчик начал читать» важным становится не само чтение, а его начало. Составное глагольное сказуемое показывает этап действия, а не только факт.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или роль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«Мальчик был читателем» сказуемое уже не называет действие. Оно сообщает, кем является подлежащее, то есть передаёт признак, роль или состояние.
</a:t>
            </a:r>
            <a:endParaRPr lang="en-US" sz="13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сопоставить вопрос, строение и пример, чтобы не путать виды сказуемого при разборе предложения.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типам сказуемого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Определять тип сказуемого нужно не только по форме, но и по смыслу. Особенно важно видеть роль инфинитива и связки.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сказуемого — три способа передать смысл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помогает понять, что сообщает предложение о подлежащем: действие, его начало или признак. Если научиться видеть строение сказуемого, разбор станет точнее и понятнее.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2026-05-28T14:08:35Z</dcterms:created>
  <dcterms:modified xsi:type="dcterms:W3CDTF">2026-05-28T14:08:35Z</dcterms:modified>
</cp:coreProperties>
</file>