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Генрик Ибсен: драматург, который изменил европейский театр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современной драмы о свободе, правде и выборе.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 писал в эпоху, когда менялись представления о семье, морали и роли личности. На фоне буржуазной культуры и стремления Норвегии к самостоятельности он создал театр, где важны не эффект, а психологическая правда и социальный конфликт.
</a:t>
            </a:r>
            <a:endParaRPr lang="en-US" sz="145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время перемен в театре и обществе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 — рождение в Шиене
</a:t>
            </a:r>
            <a:pPr algn="ctr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 родился в семье купца, которая вскоре разорилась. Ранний опыт материальной неустойчивости позже отразился в его интересе к теме социального давления и хрупкости благополучия.
</a:t>
            </a:r>
            <a:endParaRPr lang="en-US" sz="1332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— путь к писательству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жизнь провинции и людей разных сословий, Ибсен учился видеть скрытые конфликты за внешним спокойствием. Этот опыт стал основой его будущей драматургии.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1843 — работа в Гримстаде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пятнадцать лет он стал учеником аптекаря. Самообразование, чтение классиков, истории и философии заменили ему недополученное школьное образование и сформировали широкий кругозор.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годы, семья и образование Ибсена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1849 году Ибсен написал пьесу «Катилина», вдохновлённый революционными событиями в Европе. В этом раннем тексте уже заметен интерес к личности, которая вступает в конфликт с эпохой и собственной совестью.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«Катилина»: ранний голос будущего драматурга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1850-е годы он работал в театрах Бергена и Кристиании, изучая сцену изнутри. Опыт режиссуры и актёрской игры помог ему понять, как строится живой диалог и почему на сцене важна точность психологической детали.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школа мастерства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 и театре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1864 года Ибсен почти 27 лет жил в Италии и Германии. Отъезд дал ему дистанцию, необходимую для более строгого взгляда на общественные нормы и семейные отношения.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норвежские мотивы не исчезли из его творчества. Напротив, они стали частью более широкого европейского разговора о человеке, обществе и личной свободе.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годы эмиграции были созданы его самые известные пьесы. Вдали от родины он особенно остро увидел лицемерие, зависимость от репутации и цену молчаливых компромиссов.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пределами Норвегии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смену периодов, но и постепенное усложнение художественного языка, от историко-романтических форм к психологической драме.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путь Ибсена от ранних опытов к зрелому реализму и символизму, где возрастает глубина конфликта и внутренняя напряжённость пьес.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общепринятой периодизации творчества Генрика Ибсена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Генрика Ибсена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 Гюнт» как национальная и философская драма
</a:t>
            </a:r>
            <a:endParaRPr lang="en-US" sz="2555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 Гюнт» сочетает народные сказочные мотивы, сатиру и фантастические сцены. Благодаря этому пьеса звучит как ироничное путешествие не только по миру, но и по человеческой душе.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постоянно избегает ответственности и не решается на подлинный выбор. Его путь показывает, как легко человек теряет себя, если живёт без внутренней опоры.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вопрос пьесы — что значит остаться самим собой. Ибсен заставляет читателя задуматься, можно ли сохранить личность, не принимая трудных решений и не отвечая за последствия.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Эдварда Грига сделала произведение особенно узнаваемым. Она закрепила за «Пером Гюнтом» образ Норвегии в европейской культуре и усилила его художественное воздействие.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 ключевых пьесах Ибсен раскрывает скрытые конфликты частной и общественной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 последовательно показывает, что внешнее благополучие часто скрывает моральный кризис, а правда почти всегда требует высокой цены.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Генрика Ибсена, общепринятые даты публикации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Ибсена и их проблематика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7167" y="1710453"/>
            <a:ext cx="270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драма: новый способ показывать конфликт
</a:t>
            </a:r>
            <a:endParaRPr lang="en-US" sz="2275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 убирает условность и приближает диалог к повседневной речи. Благодаря этому реплики звучат естественно, а смысл часто прячется в подтексте, а не в прямом заявлении.
</a:t>
            </a:r>
            <a:endParaRPr lang="en-US" sz="1069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сталкиваются с вопросами долга, денег, репутации, брака и свободы. Поэтому пьесы Ибсена показывают не просто событие, а трудное решение человека о самом себе.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выбор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слова, но и молчание, недосказанность, остановки в разговоре. Пауза у Ибсена усиливает конфликт и заставляет зрителя внимательнее следить за скрытыми мотивами.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паузы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нередко происходит в доме, гостиной или кабинете. На первый взгляд это привычная обстановка, но именно здесь обнажаются напряжение, ложь и нравственный кризис героев.
</a:t>
            </a:r>
            <a:endParaRPr lang="en-US" sz="1073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пространство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драматическую композицию: от внешнего благополучия к моральному испытанию героя.
</a:t>
            </a:r>
            <a:endParaRPr lang="en-US" sz="118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пьесах Ибсена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Хельмер впервые в ibсеновской драме ясно показывает, что за внешним семейным благополучием может скрываться неравенство, зависимость и недооценённая личность женщины.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уход из дома в финале становится не жестом отчаяния, а требованием права на самоопределение, что сделало героиню символом перемен в европейской культуре.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как образ новой героини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мотивы переходят из пьесы в пьесу и создают цельную систему взглядов драматурга.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у Ибсена связаны с личной свободой, ложью и распадом семьи; именно они определяют его драматический мир.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тематического состава пьес Ибсена по представленному плану.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драматургии Ибсена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обнажила то, о чём в XIX веке предпочитали молчать: семейную болезнь, скрытую вину и последствия прошлых поступков, которые нельзя отменить внешним приличием.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сочли материал слишком резким, потому что Ибсен отказался украшать действительность и показал, как молчание и самообман разрушают дом изнутри.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остроту пьесе придаёт конфликт между общественной моралью и правдой, которую герои боятся назвать вслух, чтобы не потерять уважение окружающих.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«Привидения» стали важной вехой: драматург показал, что театр может говорить о запретных темах с художественной точностью и нравственной силой.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«Привидения» и скандальная слава пьесы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Стокман выступает не только против ошибки в устройстве купален, но и против системы, где прибыль и репутация важнее здоровья людей и честного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утверждает мысль Ибсена о том, что одиночество честного человека может оказаться выше мнимого согласия толпы и временной популярности.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окружающие отвергают доказательства, конфликт становится нравственным: герою приходится выбирать между удобной уступкой и сохранением профессиональной и человеческой честности.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«Враг народа»: правда против большинства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Генрика Ибсена: «Кукольный дом», «Враг народа», «Хедда Габлер», «Женщина с моря», «Строитель Сольнес».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центральные внутренние противоречия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важнее не событие, а внутренний перелом героя; именно он раскрывает нравственную проблематику драматурга.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Ибсена и их конфликтов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пьесах Ибсен всё меньше опирается на внешнее действие и всё больше сосредоточивается на памяти, вине, утраченных возможностях и скрытых желаниях героев.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соединяют реалистическую точность с философским взглядом на жизнь, старение и ответственность за прожитую судьбу.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и недосказанность помогают ему передавать не только сюжет, но и внутреннее состояние человека, переживающего кризис смысла и самооценки.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период: символизм и психологическая глубина
</a:t>
            </a:r>
            <a:endParaRPr lang="en-US" sz="24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Ибсен был принят в театральной среде Германии, Англии, Франции и России, где его пьесы активно ставили и переводили.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репутация росла от скандальной новизны к классическому статусу, что подтверждает международный масштаб его влияния.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рецепции Ибсена по представленному плану.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Ибсена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 показал, что драматический конфликт может строиться на подтексте, паузах и моральной неоднозначности, а не только на внешнем действии и эффектных развязках.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повлиял на Б. Шоу, А. Чехова, Ю. О’Нила, А. Миллера и других авторов, для которых театр стал пространством анализа личности и общества.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Ибсена на театр XX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55594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6899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71883"/>
            <a:ext cx="324000" cy="259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Ибсен остаётся важным сегодня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Ибсена помогают увидеть, как внешне благополучные отношения могут скрывать неравенство, недосказанность и эмоциональную зависимость, знакомую многим подросткам.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 остаётся современным, потому что его пьесы дают повод говорить о давлении среды, неравенстве, самостоятельности и силе личной позиции.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главном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пространство у Ибсена становится местом испытания, где человек проверяет свои убеждения, границы свободы и готовность нести ответственность за решения.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дом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напоминают, что внутреннее достоинство важнее одобрения окружающих, а уважение к себе начинается с честности, а не с удобной роли.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Ибсена постоянно оказываются перед нравственным выбором: сохранить удобный мир или сказать правду, даже если она усложняет жизнь и вызывает конфликт.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правда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Ибсен, который изменил театр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Генрик Ибсен показал, что драма может исследовать человека глубже, чем привычный сюжет: через правду, конфликт, сомнение и нравственный выбор он создал основу современной европейской сцены.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2026-05-23T11:00:50Z</dcterms:created>
  <dcterms:modified xsi:type="dcterms:W3CDTF">2026-05-23T11:00:50Z</dcterms:modified>
</cp:coreProperties>
</file>