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английской лексики: современный обзор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аспектов изучения и применения английской лексики в школе.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английской лексики в историческом и социальном 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английского языка постоянно расширяется — за счёт заимствований, технологий и медиа. Это отражает динамику общества и способствует успеху в учебе и карьере.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лексики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 пассивная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лексика применяется в речи и письме, в то время как пассивная лишь воспринимается при чтении или прослушивании. Их разграничение важно для развития навыков коммуникации.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Конкретные, абстрактные и профессиональные термины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слова обозначают предметы и явления (например, «table», «student»), абстрактные — идеи и понятия («freedom», «success»). Термины отражают отраслевую специфику науки и техники.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лексики в языке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обеспечивает точное выражение мыслей, благодаря разнообразию слов становится возможна детализация и нюансирование высказываний.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средства играют ключевую роль в межкультурном взаимодействии, снижая вероятность недопонимания.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обогащает стилистические оттенки, позволяя адаптировать речь под различные жанры и ситуации общения.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выбранные слова облегчают обмен информацией и повышают эффективность коммуникации в профессиональной и социальной сферах.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наиболее употребляемых английских слов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слов, встречающихся в английских текстах, с указанием их доли в речи.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текстов построена на 1000 самых частотных слов, подчёркивая важность их изучения для понимания.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Corpus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эффективного запоминания английских слов
</a:t>
            </a:r>
            <a:endParaRPr lang="en-US" sz="4004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581325" y="3585050"/>
            <a:ext cx="4647900" cy="25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тематических карт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лексики по тематическим группам помогает установить логические связи между словами и облегчает запоминание.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7260250" y="3585050"/>
            <a:ext cx="4647900" cy="25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возвращение к ранее изученным словам через определённые интервалы способствует их надёжному закреплению.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256375" y="7280275"/>
            <a:ext cx="46479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ассоциаций и мнемоники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новых слов с образами или знакомыми понятиями повышает устойчивость памяти и облегчает воспроизведение.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154450" y="7280275"/>
            <a:ext cx="4647900" cy="26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карточек (flashcards)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новым словом и переводом удобны для самостоятельных тренировок и быстрого повторения.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13106175" y="3585050"/>
            <a:ext cx="4647900" cy="25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 речи и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слов способствует переводу их из пассивного в активный словарь и развитию коммуникативных навыков.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раскрывает многозначность слов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слова имеют несколько значений. Их правильное понимание обеспечивается анализом окружающего текста или ситуации, что особенно важно для многозначных лексем.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слушание с опорой на контекст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тексты и аудиоматериалы позволяет видеть слова в реальном использовании, укрепляя понимание и способствует запоминанию новых лексических единиц.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закрепление через контекст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слов в собственных высказываниях с учётом контекста помогает интегрировать лексику в активный запас и стимулирует долговременное усвоение.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контекста при понимании лексики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— важная часть разговорного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состоят из глагола и частицы, меняя смысл на самостоятельный (например, put off — откладывать). Их знание облегчает понимание повседневной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фразовых глаголов указывает на уверенное владение языком и помогает общаться естественно в неформальных ситуациях и диалогах.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лексические ошибки у школьников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путаница с ложными друзьями переводчика, например, «actual» воспринимается как «актуальный», хотя означает «действительный».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Калькирование и смешение синонимов с русского языка отражают слабую языковую практику и опору на заучивание без понимания значений.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выбор слова по стилю приводит к несовместимости лексики с контекстом и снижает качество речи.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чтения, аудирования и игр стимулирует активное увеличение словарного запаса в течение учебного года.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способствует стабильному росту лексических навыков и улучшает языковую компетенцию.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расширения словарного запаса у школьников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школьников, 2023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на изучение лексики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как помощники в словарном запасе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Quizlet, Duolingo и Memrise предлагают интерактивные упражнения и персональные планы изучения слов. Они позволяют быстро адаптировать программу под индивидуальные потребности ученика, повышая мотивацию и запоминание.
</a:t>
            </a:r>
            <a:endParaRPr lang="en-US" sz="155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и платформы для закрепления лексики
</a:t>
            </a:r>
            <a:pPr algn="l" indent="0" marL="0">
              <a:lnSpc>
                <a:spcPct val="90000"/>
              </a:lnSpc>
              <a:buNone/>
            </a:pPr>
            <a:r>
              <a:rPr lang="en-US" sz="1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среды и интерактивные сайты вовлекают учащихся, сочетая обучение с развлечением. Такой подход стимулирует регулярную практику и помогает преодолеть языковой барьер через повторение и контекстное использование.
</a:t>
            </a:r>
            <a:endParaRPr lang="en-US" sz="1630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 и тематические тренажёры
</a:t>
            </a:r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словари с произношением, примерами и синонимами облегчают понимание и расширяют активный словарный запас. Тематические тренажёры способствуют систематическому освоению лексики по сферам жизни.
</a:t>
            </a:r>
            <a:endParaRPr lang="en-US" sz="17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лексика и EAP (English for Academic Purposes)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лексика характеризуется точностью и формальностью, часто включает специфические термины, необходимые для научных и исследовательских текстов и выступлений.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языком академического уровня важно для успешного прохождения международных экзаменов, таких как IELTS и TOEFL, а также способствует качественному выполнению учебных заданий.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академической лексики открывает возможности обучения за рубежом и облегчает участие в международных научных дискуссиях и презентациях.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разговорном английском широко используются идиомы и устойчивые выражения, которые придают речи естественность и живость. Например, фраза «hit the books» означает усердную учёбу.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разговорного сленга и неформальных конструкций способствует адаптации в англоязычной среде и помогает установлению дружеских и доверительных отношений с носителями языка.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 разговорной речи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усвоения нового английского слова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запоминания и закрепления лексики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экзамены требуют знания тематических лексических полей и идиоматических оборотов, что обеспечивает глубину и качество владения языком.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TOEFL фокусируется на владении лексикой в научных и повседневных ситуациях, требуя точности и адекватного употребления слов и фраз.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IELTS включает секции, проверяющие способность понимать и применять академическую и общую лексику в аудировании, чтении и письме.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Cambridge оценивают не только словарный запас, но и умение использовать устойчивые выражения и фразовые глаголы в контексте заданий.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экзамены на знание лексики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лексики через словообразование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и изменение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приставки трансформируют базовое слово, создавая новые лексические единицы с различными значениями и функциями, расширяя выразительные возможности языка.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частей речи и аффиксов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nation превращается в прилагательное national и наречие internationally, что демонстрирует гибкость английской лексики и её зависимость от грамматических форм.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самостоятельного пополнения словаря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оригинальных текстов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книг и статей на английском обогащает пассивный словарь и помогает воспринимать новые слова в естественных контекстах.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персонального словаря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Записывая новые слова с примерами и переводом, учащиеся улучшают запоминание и могут систематизировать знания.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группировка лексики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слов по темам облегчает восприятие и ускоряет воспроизведение лексики при необходимости.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английского вне уроков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фильмов и общение в чатах создают условия для практического применения и закрепления новых слов.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эффективных лексических стратегий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эффективность различных методов закрепления словарного запаса среди учеников старших классов.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стратегий обеспечивает максимальный эффект в изучении и закреплении английской лексики.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Journal of Language Learning, 2022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для школьников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Устанавливайте ежедневные цели по изучению новых слов, например, пять слов в день, чтобы поддерживать регулярность и системность.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Принимайте участие в языковых клубах и проектах для практики словарного запаса в реальных коммуникативных ситуациях.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Ведите тематические и визуальные словари, что способствует лучшему запоминанию через ассоциации и контекст.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Разрабатывайте индивидуальные планы повторения, адаптируя их под свои особенности и уровень владения языком.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расширенного словарного запаса для успешного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лексикон открывает новые образовательные и профессиональные возможности, позволяет увереннее общаться и развивает межкультурные компетенции старшеклассников.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2026-05-07T19:08:00Z</dcterms:created>
  <dcterms:modified xsi:type="dcterms:W3CDTF">2026-05-07T19:08:00Z</dcterms:modified>
</cp:coreProperties>
</file>