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и температура воздуха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дарит тепло и свет; от его энергии зависят погода, времена года и различия температуры в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географии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различия природных условий. Температура воздуха помогает понять, почему где-то жарко, а где-то холодно. На неё влияют высота Солнца, облачность, ветер, суша и близость воды — по-разному в городе, лесу, степи и у моря.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падают под разными углами: когда Солнце высоко, на один участок приходится больше энергии, и прогрев идёт сильнее.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низко, лучи расходятся по большей площади: нагрев становится слабее и происходит более медленно.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летом обычно теплее, чем зимой, а днём температура часто выше, чем утром и вечером — из-за изменения высоты Солнца.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 неравномерно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поверхность передает тепло воздуху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Солнце нагревает землю, асфальт, крыши, песок и воду. Эти материалы получают энергию и накапливают тепло, а воздух прогревается уже от них.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Нагретый воздух становится легче и поднимается вверх, а более холодный опускается. Так возникает перемешивание воздуха, и температура вблизи поверхности меняется.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воздуха в течение суток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освещения температура растёт постепенно: сначала прогревается поверхность, затем тепло передаётся воздуху.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показывает: максимум обычно приходит после середины дня, а минимум — перед восходом, когда накопленное тепло уже уменьшается.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(условный пример для иллюстрации графика).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самая высокая температура бывает не в полдень
</a:t>
            </a:r>
            <a:endParaRPr lang="en-US" sz="2291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солнце даёт максимум лучей, но поверхности ещё продолжают нагреваться. Воздух не успевает прогреться так же быстро.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Полдень: сильнее всего освещение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другие поверхности продолжают отдавать накопленное тепло воздуху. Из-за этого температура растёт ещё некоторое время.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полудня: идёт отдача тепла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14:00–16:00: максимум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теплообмен идёт активнее всего, температура воздуха достигает наивысшего значения. Затем поверхность начинает остывать быстрее, и жара спадает.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804716"/>
            <a:ext cx="4684800" cy="2721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 температуру воздуха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меняют нагрев и охлаждение воздуха: иногда уменьшают дневную жару, а иногда делают ночи теплее или холоднее.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зависит не только от Солнца: облака, ветер, вода и свойства поверхности меняют скорость нагрева и охлаждения.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за погодой.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6959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364" y="3023153"/>
            <a:ext cx="2322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облаков в дневной и ночной температуре
</a:t>
            </a:r>
            <a:endParaRPr lang="en-US" sz="2804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часть солнечных лучей отражают обратно в космос. Поэтому поверхность нагревается слабее, и в пасмурную погоду днём часто прохладнее, чем в ясную.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облака отражают свет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того что днём нагрев ограничен, а ночью охлаждение замедляется, в пасмурные дни разница между дневной и ночной температурой обычно меньше.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разница день–ночь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уже не освещает поверхность, тепло начинает уходить. Облака задерживают его у поверхности, поэтому ночь остывает медленнее, чем при чистом небе.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облака «держат» тепло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парке, у воды и среди деревьев поверхность нагревается иначе: часто меньше прямого солнечного света и больше прохлады от растительности. Воздух получает меньше тепла и легче остывает. Поэтому рядом с зелёными зонами обычно комфортнее.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зеленью становится прохладнее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 и крыши накапливают тепло днём и потом отдают его воздуху. Между домами образуются «закоулки», где тепло задерживается дольше, чем на открытых участках. Поэтому в городе часто ощущается перегрев, особенно вечером.
</a:t>
            </a:r>
            <a:endParaRPr lang="en-US" sz="1231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городе жарче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природа: температура бывает разной
</a:t>
            </a:r>
            <a:endParaRPr lang="en-US" sz="28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солнечная энергия превращается в тепло воздуха
</a:t>
            </a:r>
            <a:endParaRPr lang="en-US" sz="244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объясняет, почему воздух нагревается не сразу и почему разные поверхности влияют на погоду.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9218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реагирует на солнце быстрее: утром быстрее прогревается, вечером быстрее остывает. Вода же удерживает тепло дольше, сглаживая суточные колебания.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 базовые сведения о тепловых свойствах воды (природоведение)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суток вода остывает и нагревается медленнее суши, поэтому рядом с ней температурные перепады ощущаются мягче.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в разные времена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связана с наклоном земной оси: летом Солнце выше над горизонтом, а значит, лучи сильнее прогревают поверхность.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максимум приходится на лето, минимум — на зиму. Поэтому средняя температура воздуха сильнее зависит от высоты Солнца, чем от погоды «здесь и сейчас».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географии: условная модель влияния наклона оси Земли (без привязки к конкретному региону, дата: 2026-05-12)
</a:t>
            </a:r>
            <a:endParaRPr lang="en-US" sz="12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жаре человек чаще выбирает легкую одежду, старается находиться в тени и пить больше воды. Это помогает избежать перегрева и усталости, особенно в полуденные часы.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холоде важнее теплые вещи и защита от ветра: тонкая одежда при сильном ветре охлаждает быстрее. Меняется и распорядок дня — дольше держатся в помещении, осторожнее с длительными прогулками.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и на растения, и на транспорт: в тепле растения растут активнее, а гололед и сильный мороз мешают движению. На улице меняются время тренировок и школьных мероприятий.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воздуха влияет на жизнь людей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50" y="3278360"/>
            <a:ext cx="41055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в быту и технике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 Солнца превращается в электричество в фотоэлементах. Такие системы помогают питать приборы и освещение, а эффективность обычно выше в ясные дни.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батареи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Коллекторы используют тепловую энергию Солнца для нагрева воды. Вода может поступать в системы горячего водоснабжения, а зимой требуется дополнительная поддержка.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коллекторы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без надежной электросети солнечные системы часто становятся основным источником энергии. Для работы важны правильная установка и учет местных условий освещенности.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для удаленных мест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солнечных установок снижает потребление топлива. Во многих странах это помогает уменьшать выбросы и расходы на энергию, особенно там, где солнечных дней больше.
</a:t>
            </a:r>
            <a:endParaRPr lang="en-US" sz="1239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поверхности нагреваются быстрее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сравнивает, как быстро разные поверхности набирают тепло и как долго затем остывают. Итоговая температура воздуха рядом с ними меняется заметно.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 уроки природоведения (качественные сравнения)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материал и влажность поверхности меняют ее поглощение тепла. Поэтому в одном и том же районе у асфальта, травы и воды ощущается разная температура.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солнечной погоды и температуры воздуха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ясный день температура растет не мгновенно: сначала прогревается поверхность, а затем тепло передается воздуху. Поэтому точки на графике не совпадают идеально.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— рост температуры при увеличении солнечного света. Разброс объясняют облака, ветер, влажность и различия поверхности вокруг наблюдателя.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диаграмма рассеяния/условный пример связи (без привязки к реальным метеоданным, дата: 2026-05-12)
</a:t>
            </a:r>
            <a:endParaRPr lang="en-US" sz="12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отличается в разных местах
</a:t>
            </a:r>
            <a:endParaRPr lang="en-US" sz="267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цепочка причин: от положения Солнца до условий на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 с разными поверхностями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термометр и три участка: черную и светлую поверхности, а также влажный участок рядом с водой. Положите их на солнце и сравните показания через одинаковые промежутки 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правило, черная поверхность нагревается заметно быстрее белой. Рядом с водой температура повышается медленнее, потому что вода поглощает и отдает тепло более плавно.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тепла на Земле: именно его излучение задает основу для сезонных и суточных изменений температуры воздуха.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нагревается поверхность, а затем тепло передается воздуху. Поэтому воздух реагирует с задержкой и меняется постепенно в течение дня.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разных условий одна и та же солнечная погода в разных местах ощущается по-разному. Так география помогает объяснять особенности климата родного края.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зависит не только от Солнца: на нее влияют облачность, ветер, влажность, а также то, что находится под ногами — почва, асфальт или вода.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формирует основное тепло на Земле и объясняет сезонные и суточные изменения температуры. Но итоговое значение зависит от облаков, поверхности, воды, лесов и ветра, поэтому погода в разных местах отличается.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решает многое, но не всё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2026-05-12T22:51:07Z</dcterms:created>
  <dcterms:modified xsi:type="dcterms:W3CDTF">2026-05-12T22:51:07Z</dcterms:modified>
</cp:coreProperties>
</file>