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задание пространственных фигур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Стереометрия помогает разбираться в объёмных телах через элементы, сечения, развертки и координаты.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в 11 классе это особенно важно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Стереометрические задачи проверяют умение вычислять объёмы, площади, расстояния и углы в пространстве. Эти навыки напрямую встречаются в ОГЭ и ЕГЭ и нужны в архитектуре, строительстве, инженерии и 3D-моделировании. Важно точно работать с формулами и чертежами, видеть фигуру в разных представлениях: рисунке, развёртке и координатах.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7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9188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0481" y="1387800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8288" y="13878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2838" y="1387800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пространственные фигуры и их «ключевые элементы»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021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Многогранник с равными гранями: он помогает тренировать распознавание частей и аккуратные обозначения. В задачах удобно связывать ребро с площадью и объёмом через структуру основания.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21366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параллелепипед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объёмный объект легко описывается длинами рёбер по трём направлениям. В упражнениях важно различать основания и боковые грани, чтобы корректно выбирать формулу.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38712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 пирамида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призмы и пирамиды центральную роль играют основание и высота. Для решения требуется видеть связь боковых граней с геометрией основания и понимать, как она влияет на объём.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560578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и конус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вращения удобно анализировать через радиус и высоту, а также через ось и образующую. Точность здесь особенно важна: одинаковые числа могут относиться к разным элементам.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7340338" y="1840941"/>
            <a:ext cx="1504200" cy="28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не имеет рёбер и вершин, поэтому «главный параметр» — радиус. Это упрощает часть построений, но заставляет внимательно следить за формулой объёма и единицами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86182"/>
            <a:ext cx="3812100" cy="23526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фигур
</a:t>
            </a:r>
            <a:endParaRPr lang="en-US" sz="216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выбрать правильные величины: они различаются в зависимости от строения тела.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напрямую «привязаны» к ключевым элементам: для многогранников важны площадь основания и высота, для тел вращения — радиус, для шара — только радиус.
</a:t>
            </a:r>
            <a:endParaRPr lang="en-US" sz="1158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11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Элементы, которые анализируются в задаче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обычно выделяют основание, боковую поверхность, рёбра и вершины, а также высоту. Дополнительно часто появляются диагонали и сечения, которые «раскрывают» скрытые размеры тела.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призмы и пирамиды определяющими становятся основание и боковые грани: именно через них строится логика вычислений. Нужно уметь переходить от объёмного рисунка к характеристикам плоских фигур на основании.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цилиндра и конуса ключевыми параметрами считают радиус, высоту и геометрические роли оси и образующей. Для шара основной характеристикой служит радиус, потому что у него нет рёбер и вершин.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пространственной фигуры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потерять шаги и быстрее прийти к корректному ответу.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площадь и объём при масштабировании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масштабирование задано через коэффициент k, то площадь растёт как k², а объём — как k³. Поэтому при увеличении размеров объём всегда «догоняет» быстрее.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масштабирования объясняет, почему задачи на объёмы часто чувствительнее к изменению исходных размеров, чем задачи на площади поверхностей.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соотношения масштабирования в стереометрии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развертка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показывает поверхность объёмного тела в плоском виде и помогает находить площадь поверхности. Это особенно полезно, когда исходный рисунок скрывает часть граней или кривых участков. 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развертки для ключевых тел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Развёртка куба состоит из шести равных квадратов, прямоугольного параллелепипеда — из прямоугольников. Для цилиндра изображают прямоугольник и два круга, а для конуса — сектор круга и круг основания. Изображения наглядно связывают элементы развертки с исходным телом.
</a:t>
            </a:r>
            <a:endParaRPr lang="en-US" sz="1261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Развертки как способ увидеть фигуру в плоскости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и их значение в стереометрии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— это фигура, полученная при пересечении тела плоскостью. В школьных задачах встречаются треугольные, прямоугольные, трапециевидные и многоугольные сечения, которые задают «внутренний вид» объекта.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сечение находят скрытые размеры, доказывают равенство отрезков и выявляют свойства фигур. Иногда именно сечение превращает объёмную задачу в более простой планиметрический сценарий.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пирамиды и призмы сечение часто показывает, как параметры основания переходят к нужным отрезкам внутри фигуры. Это помогает связывать высоты, диагонали и расстояния без полного пересчёта всего тела.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метод в пространстве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декартовой системе координат точка задаётся тремя числами: x, y и z. Координатный подход позволяет вычислять расстояния между точками и находить координаты середины отрезка, опираясь на формулы вместо сложных чертежей.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также помогает составлять уравнения прямых и плоскостей, когда требуется задать взаимное расположение элементов. Это особенно важно в задачах на параллельность, перпендикулярность и углы между отрезками в пространстве.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логика хорошо работает при анализе диагоналей, высот и «перекрёстных» линий в фигурах. В результате можно рассматривать геометрию системно, не завися от перспективного рисунка.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объема наиболее часто встречающихся фигур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формул различаются лишь «геометрические коэффициенты»: для пирамиды и конуса появляется 1/3, а для тел вращения — 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 всех тел объём имеет размерность «три длины», а различие задаётся коэффициентом и выбором базовой величины.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 (11 класс), расчёт коэффициентов из приведённых формул; π≈3.1415926536.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 практический смысл расчетов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площадь поверхности нужна, чтобы оценить, сколько материала потребуется для упаковки, окраски, облицовки или изготовления макета: именно она отвечает за «внешний слой».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многогранников площадь считают как сумму площадей всех граней. В цилиндре и конусе важно разделять боковую поверхность и полную поверхность.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дано условие «облицевать снаружи», обычно требуется полная поверхность. Если же требуется «внутренняя вставка», поверхность может быть неполной.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внимательно следите за единицами: площадь выражают в см², дм² или м², а не в см или м. Ошибка в размерности делает ответ несоответствующим условию.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823242"/>
            <a:ext cx="3812100" cy="19677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 единицы измерения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единые обозначения и «связывайте» их с размерностями: это снижает риск ошибок при подстановке значений в формулы.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риск — смешение линейных, квадратных и кубических единиц: при правильной формуле несоответствие размерностей обычно сразу «ломает» ответ.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11 класса, общепринятые обозначения и размерности.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92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50075" y="1844204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6025" y="1844204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01975" y="1844204"/>
            <a:ext cx="267900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заданиях по пространственным фигурам
</a:t>
            </a:r>
            <a:endParaRPr lang="en-US" sz="2063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объём и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записывают формулу площади вместо объёма или наоборот. В результате получают число «в неправильных единицах», хотя логика чертежа выглядит верной.
</a:t>
            </a:r>
            <a:endParaRPr lang="en-US" sz="1283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призм и пирамид ключ — правильная «база», от которой зависят Sосн и высота. Ошибка в выборе основания меняет и используемую формулу, и коэффициенты.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коэффициент 1/3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формулах объёма пирамиды и конуса всегда присутствует множитель 1/3. Пропуск этого коэффициента делает ответ систематически неверным, даже если расчёты дальше выполнены аккуратно.
</a:t>
            </a:r>
            <a:endParaRPr lang="en-US" sz="1219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учитывают единицы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длины заданы в разных величинах, площадь и объём получают неверную размерность. Перед вычислениями приводите все размеры к одной системе единиц.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геометрической задачи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выявить ошибки до окончательной записи ответа.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155"/>
            <a:ext cx="1498500" cy="14809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988" y="1510155"/>
            <a:ext cx="1498500" cy="1480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2788" y="1510155"/>
            <a:ext cx="1498500" cy="1480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5600" y="1510155"/>
            <a:ext cx="1498500" cy="14809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80250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легко представить как упаковочную коробку одинаковой формы по всем направлениям. Прямоугольный параллелепипед встречается в коробках разной длины, ширины и высоты, а также в форме кирпичных блоков и частей зданий.
</a:t>
            </a:r>
            <a:endParaRPr lang="en-US" sz="708" dirty="0"/>
          </a:p>
        </p:txBody>
      </p:sp>
      <p:sp>
        <p:nvSpPr>
          <p:cNvPr id="14" name="Text 3"/>
          <p:cNvSpPr txBox="1"/>
          <p:nvPr/>
        </p:nvSpPr>
        <p:spPr>
          <a:xfrm>
            <a:off x="580251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Коробки и постройки: куб и параллелепипед
</a:t>
            </a:r>
            <a:endParaRPr lang="en-US" sz="988" dirty="0"/>
          </a:p>
        </p:txBody>
      </p:sp>
      <p:sp>
        <p:nvSpPr>
          <p:cNvPr id="15" name="Text 4"/>
          <p:cNvSpPr txBox="1"/>
          <p:nvPr/>
        </p:nvSpPr>
        <p:spPr>
          <a:xfrm>
            <a:off x="27309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трубы и колонны часто имеют цилиндрическую форму: у них есть радиус и высота. Поэтому при планировании объёма сырья или оценке габаритов инженерного узла удобно переходить к стереометрическим формулам.
</a:t>
            </a:r>
            <a:endParaRPr lang="en-US" sz="748" dirty="0"/>
          </a:p>
        </p:txBody>
      </p:sp>
      <p:sp>
        <p:nvSpPr>
          <p:cNvPr id="16" name="Text 5"/>
          <p:cNvSpPr txBox="1"/>
          <p:nvPr/>
        </p:nvSpPr>
        <p:spPr>
          <a:xfrm>
            <a:off x="27309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Цилиндр в быту и в технике
</a:t>
            </a:r>
            <a:endParaRPr lang="en-US" sz="1354" dirty="0"/>
          </a:p>
        </p:txBody>
      </p:sp>
      <p:sp>
        <p:nvSpPr>
          <p:cNvPr id="17" name="Text 6"/>
          <p:cNvSpPr txBox="1"/>
          <p:nvPr/>
        </p:nvSpPr>
        <p:spPr>
          <a:xfrm>
            <a:off x="4893763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Конические элементы узнаются по плавному сужению к вершине. Воронки, части крыш и некоторые дорожные знаки моделируются конусом, где ключевые параметры — радиус основания и образующая/высота.
</a:t>
            </a:r>
            <a:endParaRPr lang="en-US" sz="745" dirty="0"/>
          </a:p>
        </p:txBody>
      </p:sp>
      <p:sp>
        <p:nvSpPr>
          <p:cNvPr id="18" name="Text 7"/>
          <p:cNvSpPr txBox="1"/>
          <p:nvPr/>
        </p:nvSpPr>
        <p:spPr>
          <a:xfrm>
            <a:off x="4893763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Конус: от воронки до дорожного знака
</a:t>
            </a:r>
            <a:endParaRPr lang="en-US" sz="1114" dirty="0"/>
          </a:p>
        </p:txBody>
      </p:sp>
      <p:sp>
        <p:nvSpPr>
          <p:cNvPr id="19" name="Text 8"/>
          <p:cNvSpPr txBox="1"/>
          <p:nvPr/>
        </p:nvSpPr>
        <p:spPr>
          <a:xfrm>
            <a:off x="7056575" y="3632625"/>
            <a:ext cx="1405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Мячи и некоторые детали в технике ближе всего к шару: здесь нет граней и рёбер, а радиус определяет всю геометрию. Такая аналогия помогает связать геометрический расчёт с реальными характеристиками объектов.
</a:t>
            </a:r>
            <a:endParaRPr lang="en-US" sz="704" dirty="0"/>
          </a:p>
        </p:txBody>
      </p:sp>
      <p:sp>
        <p:nvSpPr>
          <p:cNvPr id="20" name="Text 9"/>
          <p:cNvSpPr txBox="1"/>
          <p:nvPr/>
        </p:nvSpPr>
        <p:spPr>
          <a:xfrm>
            <a:off x="7056576" y="3093275"/>
            <a:ext cx="1405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 «идеальная» форма движения
</a:t>
            </a:r>
            <a:endParaRPr lang="en-US" sz="1027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геометрических фигур с реальными объектами
</a:t>
            </a:r>
            <a:endParaRPr lang="en-US" sz="31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пространственные расчеты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областях геометрия помогает решать практические задачи: оценивать объём, площадь поверхности, массу материалов и подбирать форму под заданные ограничения.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задаёт «измерение» по шкале — она показывает набор отраслей. Общий вывод: пространственные формулы сокращают просчёты и повышают точность.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связям геометрии с применениями; актуально на 11 класс.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геометрия и 3D-моделирование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цифровых моделях фигуры задают через координаты точек и параметры поверхностей. Тогда геометрические отношения фиксируются точно и легко воспроизводятся в программе.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стереометрии применяются в CAD-системах, компьютерной графике, анимации и технологиях 3D-печати. Они нужны, чтобы корректно строить объём и рассчитывать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модели напрямую зависит от того, насколько верно заданы исходные размеры, координаты и уравнения поверхностей. Ошибка в одном параметре отражается на всей геометрии объекта.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подход позволяет проверить модель вычислениями и воспроизвести объект как на экране, так и в печати, не полагаясь только на «визуальную оценку».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учебные навыки формирует тема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пространственными фигурами тренирует чтение чертежей и понимание, что именно дано: основание, высота, радиус, сечение. Это делает решение осмысленным, а не механическим.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умение подбирать формулу и выстраивать логическую цепочку: от элементов к нужной характеристике. После вычислений ученик должен анализировать результат и искать противоречия.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формируются аккуратность в обозначениях и внимательность к единицам измерения. Эти привычки помогают избежать потерь баллов на итоговой аттестации.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пространственных фигур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задание пространственных фигур объединяет разные способы описания тела — элементы, сечения, развертки, координаты и формулы. Итогом становится точное нахождение площади и объёма, полезное в технике и цифровых моделях.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2026-05-14T05:32:08Z</dcterms:created>
  <dcterms:modified xsi:type="dcterms:W3CDTF">2026-05-14T05:32:08Z</dcterms:modified>
</cp:coreProperties>
</file>