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детстве, утрате и силе памяти в сибирской деревне.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«Фотография, на которой меня нет»: память, детство и деревенская жизнь
</a:t>
            </a:r>
            <a:endParaRPr lang="en-US" sz="255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Астафьев: взгляд на детство изнутри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 писал о том, что знал сам: о деревне, школе, бедности и редких радостях. В этом рассказе личное воспоминание превращается в живую историю о времени, людях и характере.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рассказа: важное событие в жизни деревни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фотографа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появляется фотограф, и это сразу становится заметным событием для школьников и взрослых.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снимку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ждут общей фотографии, стараются выглядеть достойно и заранее продумывают, как будут стоять в кадре.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заболевает именно тогда, когда снимок уже близко, и надежда попасть на фотографию оказывается под угрозой.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утрате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попадает в кадр, но этот день надолго остается в памяти как важный и горький эпизод детства.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пространство рассказа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мороз и длинный путь до школы сразу задают настроение рассказа. Деревенская дорога кажется трудной и бесконечной, а маленькие фигуры детей на фоне зимы подчеркивают уязвимость и упорство деревенской жизни.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школьный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школа выглядит просто, но именно здесь встречаются дети, учитель и редкие важные новости. Ее деревянные стены, скромная обстановка и тесное пространство помогают почувствовать, как мало было удобств и как много значило это место.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1930-х годов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Избы, холодный воздух, хозяйственные заботы и бедность создают картину повседневности, в которой все дается трудом. Эта среда не украшена, но именно она делает рассказ правдивым и особенно близким.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и детское восприятие мира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идет от первого лица, поэтому все события видны через память мальчика. Он переживает не только факт, но и каждое чувство — ожидание, смущение, обиду и короткую радость.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взгляд делает обычные события очень значимыми: поездка, болезнь, разговор, фотография. То, что взрослым кажется мелочью, для героя становится важной частью жизни и надолго остается в памяти.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рассказчик сохраняет детскую искренность, но уже понимает людей глубже. Поэтому история звучит доверительно: в ней есть и непосредственное чувство, и спокойное размышление о прожитом.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значение в рассказе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персонажей и их роль в раскрытии темы.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показывают, как семья, школа и память вместе формируют мир детства.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В. П. Астафьева «Фотография, на которой меня нет»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как образ заботы и нравственной силы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внимательно следит за здоровьем внука, его одеждой и самочувствием. Ее тревога не показная, а тихая и постоянная, поэтому она сразу вызывает доверие и уважение.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мальчику плохо, бабушка не оставляет его одного. Она старается помочь делом и словом, чтобы ребенок чувствовал рядом надежную защиту и не терял бодрости.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ее повседневные заботы виден труд простой деревенской семьи. Бабушка держит дом, помогает близким и создает то тепло, без которого детство было бы гораздо беднее.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характере нет громких слов, но есть терпение, стойкость и достоинство. Именно такие люди сохраняют семью, память о доме и устойчивость в трудные времена.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учитель в деревенской жизни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рассказе — это не только уроки, но и место общих событий. Здесь дети чувствуют себя частью небольшого сообщества, где важны и знания, и человеческое участие.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вызывает уважение тем, что относится к ученикам с вниманием и понимает их трудную жизнь. Он видит в детях не только школьников, но и живых, ранимых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фотография становится частью настоящего опыта взросления. Она связывает учебу, память и уважение к моменту, который кажется маленьким, но потом оказывается очень важным.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 с фотографией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В. П. Астафьева «Фотография, на которой меня нет».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фотографии в рассказе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в рассказе — это не просто снимок, а знак важного общего дня. Она показывает, как одно событие может объединить деревню и надолго остаться в памяти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сохраняет лица, но не может передать характер, настроение и скрытые переживания. Поэтому за внешней картинкой в рассказе всегда стоит более глубокая человеческая история.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подчеркивает чувство утраты: герой хотел быть частью общего момента, но остался вне кадра. Именно это делает событие особенно болезненным и запоминающимся.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обидой приходит и понимание: память важнее самой фотографии. Человек остается не только на снимке, но и в любви близких, в родном доме и в прожитом детстве.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рассказа и их соотношение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переплетаются вокруг одного события, поэтому рассказ звучит цельно и эмоционально.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память: через нее раскрываются детство, семья и смысл утраты.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В. П. Астафьева «Фотография, на которой меня нет»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598054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694" y="3152300"/>
            <a:ext cx="170363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художественные детали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построено ясно и естественно, поэтому школьнику легко следить за событиями и чувствами героя. Простые фразы помогают передать искренность воспоминания.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замечает жесты, интонации и мелкие поступки людей. Благодаря этому даже небольшой эпизод звучит ярко и запоминается надолго.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изба, школа, дорога и снег создают точную картину деревенской жизни. Такие детали делают рассказ убедительным и помогают увидеть эпоху глазами ребенка.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сугробы и дальняя дорога не просто фон, а часть жизни героев. Природа в рассказе показывает, насколько трудным и непростым было каждое обычное дело.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 как знак редкой радости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 соединяет замкнутый деревенский мир с внешним пространством. Через него обычный школьный день превращается в событие, которое хочется сохранить, даже если не всем удается попасть в кадр.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фотографа для деревни становится почти праздником: он приносит ожидание, суету и надежду на общую память. Для детей это необычный момент, который выделяется среди повседневных забот.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рассказа и их проявления в тексте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темы раскрываются через конкретные эпизоды и образы рассказа.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связана с живым эпизодом, поэтому текст воспринимается не как рассуждение, а как личная история.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П. Астафьева «Фотография, на которой меня нет»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произведения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Сибири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опирается на собственные детские впечатления от деревенской жизни, где рядом были труд, холод, школа и семейная забота.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воспоминание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осмысляется уже взрослым рассказчиком: личный эпизод превращается в бережно сохраненное свидетельство о времени и людях.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с фотографией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остается редкий приезд фотографа, ставший важным и волнителeньным днем для деревни и 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рассказа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 меняются очень быстро, потому что для ребенка одно событие способно стать настоящим жизненным испытанием.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эмоций связан с надеждой на фотографию, а итог — с тихой, но прочной памятью о случившемся.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В. П. Астафьева «Фотография, на которой меня нет»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школьного изучения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понять, как литература сохраняет память о детстве и обычной жизни. Через один эпизод видно, как много значит для человека родной дом и близкие люди.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нравственные качества героев: доброту, заботу, уважение к старшим и способность сочувствовать. Эти черты легко обсуждать на уроке и в письменных ответах.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даже маленькое событие может раскрыть характер человека и особенности времени. Поэтому рассказ удобно анализировать как по содержанию, так и по художественным деталям.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понятен школьникам, но при этом выразителен и точен. Это делает рассказ доступным для чтения и полезным для развития внимательного отношения к слову.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воспоминание и историческая эпоха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историей мальчика стоит жизнь советской деревни 1930-х годов: скромный достаток, тяжелый труд, длинная зима и редкие моменты радости, которые особенно ценились.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и школьные эпизоды помогают почувствовать время без прямых объяснений. Читатель видит эпоху через дорогу, дом, одежду, снег и привычки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воспоминание становится художественным свидетельством о целом поколении. Поэтому рассказ важен не только как частная история, но и как образ своего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важность связана не с вещами, а с людьми, которые были рядом. Именно их поддержка, забота и участие остаются в памяти сильнее любого предмета.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хранит внешний момент, но не может передать всю жизнь. Поэтому фотография в рассказе становится знаком прожитого события и человеческих отношений.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разочарование не исчезают бесследно: они помогают герою лучше понять себя и других. Через это приходит более взрослое отношение к жизни.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родном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связан с любовью к дому, семье и месту, где прошло детство. Именно эта связь делает воспоминание теплым и по-настоящему значимым.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остается в памяти после прочтения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прочтения остается тихое, но сильное чувство: важнее всего не фотография сама по себе, а люди, детство и память, которые она помогает сохранить.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2026-05-19T05:26:19Z</dcterms:created>
  <dcterms:modified xsi:type="dcterms:W3CDTF">2026-05-19T05:26:19Z</dcterms:modified>
</cp:coreProperties>
</file>