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Мономаха: о чем рассказывают фрагменты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текст, где князь делится опытом и наставляет: доброта, труд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возникли на фоне княжеских усобиц и постоянных конфликтов. Владимир Мономах хотел мира и порядка и видел в нравственных правилах опору сильной власти: он обращался к детям и потомкам, передавая жизненный опыт.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и причины появления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Владимир Мономах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сыном князя Всеволода Ярославича и внуком Ярослава Мудрого. Это семейное наследие во многом определило его путь: от юных лет рядом с управлением и войском.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Княжение в разных землях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княжил в нескольких русских землях, набираясь опыта управления. Разные территории требовали разных решений, и потому его правила опирались на наблюдения, а не на мечты.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и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потомков он связан с походами и защитой Руси. Смелость в «Поучении» не ради славы: она нужна, чтобы удерживать порядок и отвечать за безопасность людей.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Политик, ищущий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стремился объединять князей и снижать вражду. Его идеал власти — справедливое решение споров и сдерживание силой, которая направлена на благо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фрагменты «Поучения»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дорога — трудности, через которые рождается опыт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вспоминают походы, охоту и длительные переходы. Эти эпизоды показывают: княжеская служба требует выдержки и внимания к людям, потому что риск и ответственность всегда рядом. Опыт здесь — главный источник советов.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Наставления детям — как разговор “из сердца”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прямые обращения к детям: автор напоминает, как поступать в трудных ситуациях и почему важно беречь слово. Наставления идут рядом с личными выводами, поэтому звучат живо, а не как сухие правила.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служба и быт — власть как ежедневный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упоминания о княжеской работе и повседневной жизни: заботах, распоряжениях, обязанностях. Так складывается образ правителя, который не прячется от забот, а действует постоянно. Для иллюстрации хорошо подходит летописное письмо на пергаменте.
</a:t>
            </a:r>
            <a:endParaRPr lang="en-US" sz="10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Родине у Мономаха не похоже на громкие обещания: это ответственность за мир, безопасность и честный труд правителя. Он связывает пользу для Руси с личными поступками.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выделяются справедливость и милосердие: забота о бедных, умение не причинять вреда слабым и стремление решать споры по совести. Так появляется образ честного человека.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учение и верность слову. Автор учит уважать старших, держать себя достойно и не отступать, когда дело требует терпения. 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человек у Мономаха не ленится и умеет управлять собой. Он не унижает других и не ставит себя выше окружающих, потому что гордость мешает служить делу и людям.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должен быть смелым, но сдержанным: решительность нужна для защиты, а спокойствие — чтобы не разрушить порядок резкими поступками. Важны рассудительность и умение остановиться вовремя.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Решающую роль играют совесть и честь. Автор напоминает: власть без правды превращается в опасность, а поступки всегда оцениваются не только людьми, но и внутренним чувством справедливости.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людям проявляется в заботе, помощи и уважении к правилам нравственности. Сила в тексте становится полезной только тогда, когда служит справедливому отношению к ближним.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идеал в «Поучении»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идей во фрагментах: от опыта к правилам управления и пользе для Руси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долг князя: цепочка смысла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о поведении и самоорганизации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ранний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советует рано вставать и начинать дела вовремя. Для школьника это звучит просто: чтобы успевать в учебе, нужно беречь утро и заранее планировать день.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откладывать на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предупреждает: если постоянно переносить дела, время уходит зря, а важное превращается в спешку. Такая привычка учит доводить начатое до конца и быть собранным.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тексте связывается с трудолюбием и внимательностью к занятиям. Мономах показывает: чем серьезнее отношение к работе, тем меньше ошибок и тем больше пользы для других.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за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акцент — умение отвечать за свои решения. Это помогает не искать оправданий, честно оценивать последствия и учиться действовать так, чтобы никому не вредить.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ценит автор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доли — ответственность и милосердие: по Мономаху они связывают внутренний характер с реальной пользой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сила важна, но без справедливости и доброго отношения она теряет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акцентов во фрагментах «Поучения» (качественная оценка, без численных первоисточников).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вспоминает походы и опасные переходы: ночные дороги, усталость, необходимость быть собранным. Так читатель видит, что советы опираются на личные испытания, а не на чужие слова.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эпизоды охоты и длительных путешествий, где важны выносливость и наблюдательность. Автор показывает: власть требует постоянного труда и умения учитывать обстоятельства.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деятельного человека поддерживается деталями быта и службы. Благодаря таким примерам правила звучат убедительно: князь не только рассуждает, но и проверяет всё жизнью.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примеры в тексте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19819"/>
            <a:ext cx="3848986" cy="2575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осуждает Владимир Мономах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Владимир Мономах перечисляет пороки и показывает их последствия для человека и для общего дела. Важно не просто избегать плохого поступка, а понимать, как он разрушает доверие, честь и справедливость.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вредят вдвойне: человек теряет достоинство и внутреннюю опору, а общество сталкивается с ростом недоверия и нарушением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Мономах, «Поучение» (по смыслу перечисленных нравственных оценок во фрагментах).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Русь показана как единая земля, которую нужно беречь. Мономах думает о мире между князьями и о безопасности людей в городах и на дорогах.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служение стране важнее личной выгоды и демонстрации силы. Цель власти — помогать людям жить, а не утверждать превосходство в споре между правителями.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в «Поучении»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связывает спокойствие страны с ответственным поведением правителя. Ссоры ради выгоды ослабляют Русь, тогда как забота о людях укрепляет порядок и 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ценности в произведении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молитва и Божий суд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связывает поступки человека с совестью, молитвой и Божьим судом. Он напоминает, что перед высшей правдой важны не только дела, но и внутреннее отношение к ним.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и 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и милосердие у него не «дополнение», а жизненное правило: помогать бедным, соблюдать нравственные ориентиры, уважать духовные заповеди. Так вера становится основой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«Поучение» остается важным 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школьной жизни эти принципы помогают принимать решения: действовать по совести, доводить дела до конца и уважать правила ради общего спокойствия.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ключевые идеи — про достоинство и порядок в отношениях. Текст убеждает: хорошие поступки растут из дисциплины и внимания к людям.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«Поучения» для школьной аудитории; значения отражают качественную важность (не исторические измерения).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«Поучения» опирается на древнерусскую книжную традицию, но мысль передается ясно и энергично. Поэтому наставления воспринимаются не как сухие правила, а как живой разговор.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повелительные формы, повторы и перечисления. Такие приемы помогают запомнить смысл и будто «подталкивают» читателя к правильному действию.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фрагментов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обращается к детям прямо, в форме напутствия. Это усиливает личный тон: автор говорит как человек, который сам прошел трудности и пережил многое.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сочетает торжественность и наставление. Фразы звучат убедительно, потому что автор соединяет собственную искренность с нравственными выводами, понятными каждому человеку.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смысла в «Поучении»: от биографии и службы — к выводам, советам и правилам для правителя.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истории к общему уроку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близко летописной традиции, потому что опирается на реальные события и историческую память. В рассказах о жизни князя чувствуется стремление сохранить опыт для будущих поколений.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«Поучения» с другими древнерусскими памятниками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«Поучение» выделяется личной интонацией автора. Владимир Мономах говорит от первого лица и подробно рассказывает о собственной жизни, а не только о «правильном образце».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духу текст напоминает житийную литературу: в центре оказываются нравственные качества человека и духовные ценности. Читатель видит, какие черты делают правителя достойным и полезным людям.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фрагменты и их содержание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раскрывают идеал Мономаха с разных сторон. Ниже — темы, ключевая мысль и примерный тип содержания в каждом блоке.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князя показан целостно: забота о семье, выдержка в службе, связь с верой и деятельное милосердие. Эти части складываются в понятный образ достойного человека.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Мономах, «Поучение» (обобщение по смысловым блокам фрагментов).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— это не только старинный текст, но и живое нравственное наставление. Оно учит думать о последствиях своих поступков и выбирать достоинство вместо удобной хитрости.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честность, трудолюбие, уважение к людям и забота о ближних. Любовь к Родине у Мономаха связана с действиями: поддерживать порядок и беречь безопасность.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помогают понять, как в Древней Руси представляли доброго правителя. Достоинство, ответственность и умение быть полезным делают человека надежным для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главный урок «Поучения» Владимира Мономаха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учит личной ответственности и служению общему благу. Сила правителя должна сочетаться со справедливостью и добротой, а советы остаются понятными: трудиться, быть честным, не лениться и заботиться о других.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2026-05-15T06:42:15Z</dcterms:created>
  <dcterms:modified xsi:type="dcterms:W3CDTF">2026-05-15T06:42:15Z</dcterms:modified>
</cp:coreProperties>
</file>