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роман о любви, выборе и нравственной ответственности
</a:t>
            </a:r>
            <a:endParaRPr lang="en-US" sz="196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долг и цена нравственного выбора у Толстого.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роман и почему он важен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 создавалась несколько лет и печаталась по частям в «Русском вестнике». Толстой соединил семейную драму, социальное наблюдение и философский разговор о смысле жизни в России 1870-х годов.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сюжетные линии и их смысловое столкновение
</a:t>
            </a:r>
            <a:endParaRPr lang="en-US" sz="2138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Параллельное развитие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Анны и Вронского углубляют тему страсти и разрушения, а путь Левина и Кити раскрывает труд, доверие и постепенное созидание семейной жизни.
</a:t>
            </a:r>
            <a:endParaRPr lang="en-US" sz="10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Итоговое сопоставление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романа две линии позволяют увидеть разные ответы на одни и те же вопросы: что удерживает человека от внутреннего распада и где искать опору для счастья.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Завязка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Анны, Вронского, Каренина и Левина начинается в мире светских правил и семейных ожиданий, где личные чувства быстро вступают в противоречие с общественными нормами.
</a:t>
            </a:r>
            <a:endParaRPr lang="en-US" sz="11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Каренина как центральный образ романа
</a:t>
            </a:r>
            <a:endParaRPr lang="en-US" sz="2193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 и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показана как умная, тонко чувствующая и яркая женщина. Её притягательность сочетается с высокой эмоциональной чуткостью и способностью глубоко переживать происходящее.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отчуждения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любовь к Вронскому, разрыв с семьёй и отдаление от сына приводят её к одиночеству. Толстой показывает, как сильное чувство без нравственной опоры становится источником трагедии.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в нём человека, который действует смело в момент увлечения, но теряется там, где нужны выдержка, верность и способность строить жизнь, а не только переживать сильные эмоции.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 Анне у него искреннее, но оно не становится твёрдой жизненной позицией. Вронский не умеет полностью принять последствия своего выбора и нести за него моральную ответственность.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Вронский принадлежит к блестящему светскому кругу и привык к успеху, вниманию и уверенности в себе. Его привлекательность и энергия сразу выделяют его среди окружающих.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Вронский: сила чувства и слабость ответственности
</a:t>
            </a:r>
            <a:endParaRPr lang="en-US" sz="17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Левин: поиск правды, труда и смысла
</a:t>
            </a:r>
            <a:endParaRPr lang="en-US" sz="222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 и трудом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Левин видит ценность повседневной работы и сельского уклада. Для него труд — не фон, а способ честно участвовать в жизни и проверять свои убеждения на деле.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сомнения и поиск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Левин постоянно размышляет о вере, смысле существования и честности перед собой. Эти сомнения делают его образ особенно близким читателю, который тоже ищет ответы.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нравственная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отношения с Кити показывают, что семейное счастье строится не на эффектных жестах, а на доверии, терпении и готовности принимать другого человека со всеми его слабостями.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внутренней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ошибки и разочарования Левин приходит к более зрелому взгляду на жизнь. Он понимает, что подлинная устойчивость рождается из ответственности, труда и любви.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Каренин живёт в логике служебного порядка, правил и внешней благопристойности. Для него особенно важны репутация, официальные решения и соблюдение общественных норм.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эмоционально сдержан и плохо понимает живые чувства близких. Его холодность делает семейные отношения формальными и лишает их подлинной близости.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Каренина Толстой показывает конфликт между законом и человеческим теплом. Формальная правильность оказывается недостаточной, если за ней нет сочувствия и душевного участия.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Каренин и мир формальной морали
</a:t>
            </a:r>
            <a:endParaRPr lang="en-US" sz="23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трагедии Анны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и нарастающий конфликт между личным чувством и давлением среды в романе Л. Н. Толстого «Анна Каренина».
</a:t>
            </a:r>
            <a:endParaRPr lang="en-US" sz="8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и московский свет оценивают человека прежде всего по репутации, внешней приличности и слухам. Личность оказывается менее важной, чем мнение окружающих.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Анну осуждают особенно жёстко, потому что её поведение нарушает принятые нормы. При этом к мужскому выбору общество относится заметно мягче и снисходительнее.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внешняя корректность в таком мире нередко подменяет честность и сочувствие. За красивыми словами скрываются холодность и готовность к осуждению.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среда усиливает личную драму героини: ей приходится противостоять не только собственным чувствам, но и постоянному моральному давлению со стороны общества.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Светское общество как источник давления и двойных стандартов
</a:t>
            </a:r>
            <a:endParaRPr lang="en-US" sz="16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роману Л. Н. Толстого «Анна Каренина»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линий Анны и Левина
</a:t>
            </a:r>
            <a:endParaRPr lang="en-US" sz="278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Толстой строит роман как разговор о двух разных жизненных траекториях и двух типах внутреннего опыта.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Анны показывает распад под давлением страсти и общества, а линия Левина — возможность созидания через труд, веру и ответственность.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железной дороги и мотив движения
</a:t>
            </a:r>
            <a:endParaRPr lang="en-US" sz="2625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как место случайной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в романе возникает не только как фон, но и как пространство внезапных поворотов судьбы. Вокзальные сцены соединяют шум толпы, ожидание и тревогу, будто сама жизнь ускорилась и стала менее предсказуемой. Именно здесь личное чувство сталкивается с роковой неотвратимостью.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 ощущение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проходят поезда, постоянно присутствует скрытая угроза. Толстой показывает, что движение может быть не только признаком прогресса, но и знаком внутреннего напряжения, когда человек утрачивает устойчивость. Образ рельсов усиливает тему хрупкости человеческого выбора.
</a:t>
            </a:r>
            <a:endParaRPr lang="en-US" sz="1377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связывает частную историю героев с переменами всей страны. Она напоминает о новой скорости жизни, о расширении пространства и о переменах после реформ, которые меняют привычный уклад. Через этот образ роман получает ощущение широкой исторической перспективы.
</a:t>
            </a:r>
            <a:endParaRPr lang="en-US" sz="13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романе: ценность и испытание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Кити и Левина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разочарований Кити и Левин постепенно учатся доверять друг другу. Их сближение строится на уважении, терпении и готовности принять ответственность за общее будущее.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 и совместная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жизнь не идеализируется: героям приходится привыкать друг к другу, искать согласие и переживать сомнения. Именно повседневный труд делает их союз прочным.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пространство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Левина важны дети, хозяйство, взаимная помощь и честный разговор. Толстой показывает, что подлинная близость создаётся не словами, а ежедневной работой души.
</a:t>
            </a:r>
            <a:endParaRPr lang="en-US" sz="966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семьи Анны и Каренина
</a:t>
            </a:r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этой линии особенно ясно виден распад брака Анны. В их доме нет доверия и тепла, поэтому внешняя благопристойность не спасает отношения от внутренней пустоты.
</a:t>
            </a:r>
            <a:endParaRPr lang="en-US" sz="9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герои раскрывают центральные идеи романа.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роман «Анна Каренина»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смысловые функции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дублируют друг друга, а создают систему противопоставлений: страсть и долг, форма и живое чувство, распад и духовный рост.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Кити живёт мечтой о красивой и безошибочной любви, поэтому её разочарование становится для неё болезненным, но необходимым уроком о реальности человеческих отношений.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Кити Щербацкая: путь от романтических ожиданий к зрелости
</a:t>
            </a:r>
            <a:endParaRPr lang="en-US" sz="172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 ошибку и внутренний кризис, она учится смотреть на себя честно, без самообмана. Именно это делает её дальнейший выбор осознанным, а не случайным.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союз с Левиным строится не на иллюзии, а на зрелости, взаимном уважении и готовности к ответственности. Через Кити Толстой показывает, что счастье требует внутреннего роста.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" y="1534738"/>
            <a:ext cx="713584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44" y="3813012"/>
            <a:ext cx="723300" cy="578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Долли Облонская и тема повседневной женской жертвенности
</a:t>
            </a:r>
            <a:endParaRPr lang="en-US" sz="2395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дети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Долли постоянно думает о доме, воспитании детей и бытовом порядке. Её жизнь держится на ежедневной заботе, которая редко бывает заметной, но требует огромной душевной силы.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боль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Измена мужа делает её существование особенно тяжёлым, однако она не уходит от ответственности. Толстой показывает, как страдание может сочетаться с внутренней стойкостью и привычкой терпеть.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Долли расширяет тему семьи: важна не только драма, но и незаметный труд ради близких. Через неё роман говорит о цене самоотдачи и повседневного долга.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«Анна Каренина»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романа и их соотношение
</a:t>
            </a:r>
            <a:endParaRPr lang="en-US" sz="247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у Толстого личная история всегда связана с более широким нравственным и социальным контекстом.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одной темы отсутствует: роман строится как равновесие личного, семейного, общественного и философского измерений.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внимательно показывает внутреннюю жизнь героев: сомнения, самоанализ, внезапные решения и скрытые мотивы. Благодаря этому поступки воспринимаются не как схема, а как результат сложного душевного движения.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романа Толстого
</a:t>
            </a:r>
            <a:endParaRPr lang="en-US" sz="2324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много реалистических деталей: быт, разговоры, жесты, интерьеры, светское общество, деревенская жизнь. Эти подробности создают ощущение достоверности и помогают понять среду, в которой живут герои.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сценами и характерами усиливают смысл произведения. Спокойствие и тревога, светская блестящесть и семейный труд, внешняя правильность и внутренняя правда постоянно сопоставляются друг с другом.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монологи и точная передача мыслей позволяют увидеть, как человек спорит с собой. Именно поэтому роман читается не только как история событий, но и как исследование сознания.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актуальным для старшеклассников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легко соотнести с опытом подростков: страх осуждения, зависимость от мнения окружающих, первая серьёзная ошибка и трудность выбора между личным чувством и ожиданиями среды. Психология героев звучит убедительно и сегодня.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думать не только о любви, но и об ответственности за собственную жизнь. Оно учит замечать последствия поступков, уважать чужие границы и искать внутреннюю опору, а не только внешнее одобрение.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 надежда соседствуют в одном произведении, потому что автор видит в человеке не только слабость, но и возможность измениться. Поэтому роман звучит не как приговор, а как серьёзный разговор о духовном выборе.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устойчивость связана с трудом, честностью, семьёй и умением принимать сложность жизни без самообмана. В этом романе повседневность становится важнейшей проверкой человеческого характера.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убеждает, что жизнь человека не может опираться только на страсть, успех или мнение общества. Без нравственной основы любое внешнее благополучие оказывается непрочным и уязвимым.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«Анны Карениной»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Толстого показывает, что настоящая глубина жизни раскрывается через выбор, ответственность и честность перед собой. История Анны и путь Левина вместе создают сильное размышление о цене ошибки и возможности духовного роста.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2026-05-23T10:18:26Z</dcterms:created>
  <dcterms:modified xsi:type="dcterms:W3CDTF">2026-05-23T10:18:26Z</dcterms:modified>
</cp:coreProperties>
</file>