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кто это и 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позвоночником — важная часть природы и жизни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возникли более 500 миллионов лет назад и адаптировались к воде, суше и воздуху. Сегодня их делят на пять основных классов: рыбы, земноводные, пресмыкающиеся, птицы и млекопитающие.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классификация позвоночных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множества позвонков, связанных между собой. Эта конструкция обеспечивает гибкость и прочность, позволяя животным двигаться разнообразно и эффективно.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позвоночника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позвоночника располагается спинной мозг, важнейший отдел центральной нервной системы. Костные позвонки надежно охраняют его от повреждений при движении и ударах.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спинного мозга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служит основой для туловища, удерживая внутренние органы на месте и обеспечивая опору для мышц и конечностей, что помогает животным сохранять устойчивость при движении.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тела и поддержка органов
</a:t>
            </a:r>
            <a:endParaRPr lang="en-US" sz="1382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позвоночника в организме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биологического справочника,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классов позвоночных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значительно превосходят другие классы по числу видов, отражая их разнообразие и долгое эволюционное развитие.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рыб свидетельствует об их успешной адаптации к водной среде и широком видовом разнообразии.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обитают в водной среде и дышат жабрами, что позволяет им эффективно извлекать кислород из воды.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тело покрыто чешуёй, защищающей и упрощающей движение, а размножение обычно происходит через откладывание икры.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живут стаями и используют боковую линию для ориентации и обнаружения движений в воде.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характеристики и поведение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жизненный цикл и особенности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живут и в воде, и на суше. Личинки развиваются в воде, тогда как взрослые особи адаптированы к жизни на суше с влажной кожей.
</a:t>
            </a:r>
            <a:endParaRPr lang="en-US" sz="772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среда обитания
</a:t>
            </a:r>
            <a:endParaRPr lang="en-US" sz="1176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земноводных тонкая и влажная, что позволяет птицам и животным дышать не только легкими, но и кожей при нахождении на земле.
</a:t>
            </a:r>
            <a:endParaRPr lang="en-US" sz="82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кожу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 земноводные, откладывая икру в воду. Из нее вылупляются головастики, которые со временем превращаются во взрослых животных, способных жить на суше.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11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прочной сухой кожей с роговыми щитками или чешуёй, что защищает от потери влаги в сухих условиях и улучшает сохранение жидкости.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включают змей, ящериц, крокодилов и черепах, адаптированных к жизни на суше благодаря яйцам с плотной оболочкой и медленному обмену веществ.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строение и разнообразие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перья и полётные приспособления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перьями, сохраняющими тепло и обеспечивающими подъём в воздухе. Крылья имеют лёгкую костную структуру для снижения веса, что облегчает полёт.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при помощи яиц с твёрдой скорлупой. Птицы обладают клювом вместо зубов, что способствует аэродинамике и снижению веса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рождают живых детёнышей и кормят их молоком матери, что обеспечивает высокий уровень выживаемости малышей и развитие в раннем возрасте.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шерстью и постоянной температурой тела, что помогает во множестве климатических условий. Класс включает различных животных от крошечных мышей до гигантских китов.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забота о потомстве и разнообразие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21263"/>
            <a:ext cx="4063200" cy="19883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в среде, покровах, дыхании и размножении между классами позвоночных.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рыб к млекопитающим наблюдается усложнение строения и адаптация к наземной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классов 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2021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позвоночных: сравнение классов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Пойкилотермные животные изменяют температуру тела вместе с окружающей средой, а гомойотермные поддерживают стабильную температуру независимо от внешних условий.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Холоднокровные зависят от температуры окружающей среды, что ограничивает их активность, в то время как теплокровные могут жить в разнообразных климатах.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37377"/>
            <a:ext cx="218400" cy="22544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обладают различными типами зрения: у сов оно адаптировано к ночному образу жизни, позволяя видеть в темноте с высокой чёткостью.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эхолокацию, отражая ультразвуки для ориентации и охоты в полной темноте.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боковая линия служит органом осязания, помогая ощущать движение воды и ориентироваться в среде.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вкус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обоняния у млекопитающих важно для поиска пищи и общения, а вкус помогает выбирать съедобные объекты.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 у 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с участием позвоночных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биологии, раздел «Экосистемы»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имеют обтекаемое тело и развитые лёгкие, позволяющие эффективно дышать под водой и долго оставаться под водой без воздуха.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обладают толстой прочной кожей с роговыми щитками и мощными челюстями для охоты и защиты в суровых условиях.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покрыты плотным оперением и слоем жира, что сохраняет тепло и защищает в холодной среде Антарктиды.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рептилии приспособились к засушливым территориям, экономя воду и долго обходясь без пищи и влаги.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позвоночных к среде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обеспечивают людей мясом, рыбой, молоком и яйцами, являясь основой рациона в разных культурах.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 и продуктов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овец и кожа коров широко используются для изготовления одежды и обуви, поддерживая традиционные ремёсла.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одежды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 кошки дружат с людьми, помогают в охране и создают комфортную атмосферу дома.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и помощники
</a:t>
            </a:r>
            <a:endParaRPr lang="en-US" sz="1185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 способствует развитию сельского хозяйства и экономики во многих регионах мира.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позвоночных в жизни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век - начало охраны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законодательные акты созданы для защиты редких видов, таких как амурский тигр, от массового истребления.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 и загрязнение приводят к сокращению популяций многих видов, включая китайского речного дельфина.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ведутся успешные проекты по разведению и возвращению в природу исчезающих животных, что усиливает биоразнообразие.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редких 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и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контролируют популяции насекомых и грызунов, предотвращая перенаселение и повреждение растений. Птицы и летучие мыши опыляют цветы, способствуя размножению растений.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и поддержание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позвоночные распространяют семена с помощью питания и передвижения, поддерживая разнообразие флоры и устойчивость экосистем.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позвоночных в экосистемы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 исследуют поведение и строение животных, помогают сохранять виды и обеспечивают научные знания.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 изучают ископаемые останки, раскрывая эволюционную историю позвоночных, а ветеринары заботятся о здоровье животных.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 открытия в изучении 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— крупнейшая рыба в мире, достигает длины до 18 метров и весит более 30 тонн, несмотря на растительный рацион.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самая маленькая птица, масса которой всего около 2 граммов, размером с пчелу, обладает уникальной способностью зависать в воздухе.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— единственные млекопитающие, способные к активному полёту; они используют эхолокацию для навигации и добычи пищи в темноте.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играют ключевую роль в экосистемах и жизни человека, помогая сохранять природу и развивать науку для будущих поколений.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2026-05-07T08:18:54Z</dcterms:created>
  <dcterms:modified xsi:type="dcterms:W3CDTF">2026-05-07T08:18:54Z</dcterms:modified>
</cp:coreProperties>
</file>