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в III-IV веках: основные события и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период перемен: кризисы, реформы и возрастание христианства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на пороге перемен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III века Римская империя была одной из самых могущественных держав, охватывая обширные территории. Однако политическая нестабильность, войны и экономические трудности начали подтачивать её основу.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третьего века: глубина потрясений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императоров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пятьдесят лет более двадцати императоров сменили друг друга, многие из которых погибли насильственной смертью, что ослабило централизованную власть.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территорий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уступила важные провинции, такие как Дакия и части восточных владений, что снизило её влияние и военную безопасность.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упадок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разрушения беспокоили торговлю и сельское хозяйство, что привело к сокращению доходов и усилению социальных проблем.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угрозы на рубеже эпохи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варварские племена и сасанидская Персия угрожали империи, захватывая стратегические земли и ослабляя оборону.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Рима росли волнения: провинции поднимали бунты, соперники претендовали на трон, что приводило к раздроблению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Федераты — варварские наёмники, с которых усилилась зависимость армии, что изменило политический баланс и влияние военных лидеров.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военной системе Рима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комитаты — мобильные войска для быстрого реагирования на угрозы внутри и за пределами границ.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Лимитаны — постоянные пограничные силы, обеспечивали защиту от вторжений и поддерживали порядок в приграничных районах.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имел свою область, но признавал главенство Диоклетиана, что позволяло администрации быстрее реагировать на внешние и внутренние вызовы.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Тетрархия: новая форма правления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разделил власть на четырёх правителей, чтобы стабилизировать управление и предотвратить внутренние конфликты.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важнейших событий III-IV веков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формировали политическую и религиозную структуру будущей Европы.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характеризуется значительными кризисами и реформами, определившими дальнейшую историю империума.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собрания источников III-IV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религий: язычество и христианство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горожан христианство к IV веку стало активно расти, постепенно вытесняя язычество.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христианства указывает на глубокие социальные изменения в империи.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археологических и письменных источников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популярности и успеха христианства в империи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равенства всех перед Богом привлекала разнослойное население, особенно угнетённые слои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преследования, христианские лидеры завоевывали доверие, формируя крепкие сообщества по всей империи.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спасение и загробную жизнь давала надежду в нестабильные времена и поддерживала общины.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как государственной религии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эдикт 313 года гарантировал свободу вероисповедания и положил конец гонениям на христиан.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380 году христианство стало официальной религией, что изменило политику и общественные нормы империи.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активное строительство христианских храмов, формировалась новая культурная и моральная основа.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мораль стала влиятельным фактором во всех сферах жизни, укрепляя идеологическую консолидацию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административная система Диоклетиана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разделил империю на двенадцать диоцезов, объединив их в четыре префектуры для более эффективного управления большими территориями.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новая иерархия чиновников, что позволило улучшить сбор налогов и укрепить порядок на всех уровнях управления.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помогло сдержать движение к отделению провинций и повысило контроль центральной власти над отдалёнными регионами.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бюрократического аппарата способствовало быстрой реакции на внутренние и внешние проблемы, а также стабилизации государственной власти.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Константина Великого и основание Константинополя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основал Константинополь в 330 году, превратив его в новую политическую и религиозную столицу Восточной Римской империи.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императора значительно укрепилась, а христианство получило дополнительное продвижение и поддержку как религия государства.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коснулись законодательства и налоговой системы, а также строительства множества церквей и общественных сооружений в столице и за её пределами.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освоение и быстрое развитие города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быстро превратился в оживлённый центр с новыми храмами, форумами, ипподромом и кафедральными соборами, отражая богатство и мощь империи. Эти постройки стали символами силы и религиозной значимости города.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архитектура Константинополя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расположился на перекрёстке торговых путей между Европой и Азией, что усилило экономическое влияние и закрепило разделение империи на Западную и Восточную части.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и экономическое значение города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бюрократия становились всё более влиятельными слоями, их роль в формировании общественной жизни и политике постепенно увеличивалась.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социальной структуре общества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несколько классов: высшую аристократию — сенаторов, городское управление — куриалов и простых горожан — плебеев.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колонов, или зависимых крестьян, сопровождался ухудшением условий для рабов, что отражало социальные сдвиги и усиление крепостных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сложности и последствия для империи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ремесленного производства и торговли ослабляло экономику, снижая способность империи поддерживать высокий уровень жизни и обороноспособности.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частых налоговых реформ и повышение налогового давления затрудняли положение крестьян, усиливая зависимость колонов от помещиков.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инфляции и переход от денежного обмена к натуральному хозяйству отражали общее ослабление экономической системы империи.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войны и эпидемии ещё более усугубляли экономическую нестабильность, создавая дополнительные трудности для населения и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424960"/>
            <a:ext cx="4417500" cy="17150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ресурсы: динамика численности армии и бюджетов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рост численности войск и военных затрат в империи с середины III до середины IV века, демонстрируя возрастающую роль армии в государстве.
</a:t>
            </a:r>
            <a:endParaRPr lang="en-US" sz="143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 численность войск значительно увеличились, что отражает необходимость укрепления обороны и адаптации к внешним угрозам.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и археологических исследований.
</a:t>
            </a:r>
            <a:endParaRPr lang="en-US" sz="10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Римской империи в позднюю эпоху
</a:t>
            </a:r>
            <a:endParaRPr lang="en-US" sz="2326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авторы, такие как Лактанций и Аммиан Марцеллин, оставили важные произведения, включая христианскую проповедь и исторические хроники, ставшие источником знаний о том времени.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достижения периода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III-IV веках появились первые христианские фрески и мозаики, посвящённые религиозным сюжетам, которые украшали базилики и церкви, отражая духовные изменения общества.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христианского искусства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получили распространение базилики и кафедральные соборы, сопровождённые надписями на латинском и греческом языках, которые свидетельствовали о богатстве культурного наследия.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архитектуры и надписей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нашествия и Великие переселения народов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римской армии в 378 году при Адрианополе открыло путь для Великих переселений, которые значительно изменили политическую карту Европы и ослабили Рим.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IV века готы, вандалы и франки начали массово проникать на территорию империи, что вызвало серьёзную нестабильность и разрушения.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стало итогом политических, экономических и военных проблем, создав отправную точку для формирования средневековой Европы.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дата падения Западной Римской империи, знаменующая окончательный распад древнеримской государственности и начало нового исторического периода в Европе.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исследования поздней античности.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эпоха изменений и её наследие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III-IV веков стал фундаментом для перехода от античности к средневековью, повлияв на религию, политику и культуру Европейского континента и определив развитие будущих цивилизаций.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2026-05-10T09:58:19Z</dcterms:created>
  <dcterms:modified xsi:type="dcterms:W3CDTF">2026-05-10T09:58:19Z</dcterms:modified>
</cp:coreProperties>
</file>