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1629" y="373500"/>
            <a:ext cx="3789691" cy="4396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350" y="997175"/>
            <a:ext cx="4429200" cy="213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1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проблемы астрономии: почему наблюдать Вселенную стало сложнее
</a:t>
            </a:r>
            <a:endParaRPr lang="en-US" sz="311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451625"/>
            <a:ext cx="45627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о небе теперь требует защиты самого неба.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Астрономия XXI века: открытия и ограничения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астрономия изучает экзопланеты, галактики и тёмную материю, но сталкивается с новыми помехами: спутниками, светом городов, радиошумом, атмосферой и огромными массивами данных, которые нужно быстро и точно анализировать.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Световое загрязнение и исчезновение тёмного неба
</a:t>
            </a:r>
            <a:endParaRPr lang="en-US" sz="3103" dirty="0"/>
          </a:p>
        </p:txBody>
      </p:sp>
      <p:sp>
        <p:nvSpPr>
          <p:cNvPr id="9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70850" y="2561537"/>
            <a:ext cx="1830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Избыточное уличное освещение, рекламные экраны, фасадная подсветка и транспорт создают яркое небо над городами. Свет рассеивается в атмосфере и поднимает фон, на котором слабые объекты становятся почти незаметны.
</a:t>
            </a:r>
            <a:endParaRPr lang="en-US" sz="1068" dirty="0"/>
          </a:p>
        </p:txBody>
      </p:sp>
      <p:sp>
        <p:nvSpPr>
          <p:cNvPr id="11" name="Text 3"/>
          <p:cNvSpPr txBox="1"/>
          <p:nvPr/>
        </p:nvSpPr>
        <p:spPr>
          <a:xfrm>
            <a:off x="477900" y="1899098"/>
            <a:ext cx="18162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засветки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594850" y="2561537"/>
            <a:ext cx="1830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высокой засветке хуже видны Млечный Путь, туманности и далёкие галактики. Снижается контраст изображения, а наблюдения слабых объектов требуют большего времени экспозиции и более точной обработки снимков.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2601900" y="1899098"/>
            <a:ext cx="18162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теряет астрономия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718850" y="2561537"/>
            <a:ext cx="1830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регионах Земли естественная темнота ночи уже нарушена. Это означает, что часть населения почти не видит звёздного неба, а обсерватории рядом с городами получают менее качественные данные.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4725900" y="1899098"/>
            <a:ext cx="18162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проблемы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6842850" y="2561537"/>
            <a:ext cx="1830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Световое загрязнение затрагивает не только науку, но и природу. Оно меняет поведение ночных животных и насекомых, нарушая их ориентирование, питание и циклы активности, связанные с темнотой.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6849900" y="1899098"/>
            <a:ext cx="18162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Шире, чем астрономия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спутников на орбите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2019 года рост ускорился из-за мегагруппировок связи и расширения орбитальных программ разных стран.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спутников, тем выше риск ярких следов на снимках и радиопомех для наблюдений.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динамика по открытым каталогам спутниковых объектов (UCS Satellite Database, CelesTrak); значения округлены
</a:t>
            </a:r>
            <a:endParaRPr lang="en-US" sz="123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3400" y="1441237"/>
            <a:ext cx="4170600" cy="2936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Спутниковые следы на астрономических снимках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1846308"/>
            <a:ext cx="41067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длинной экспозиции спутник проходит через поле зрения и оставляет яркую полосу. Такая отметка может испортить участок изображения и сделать часть данных непригодной для точных измерений.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1574383"/>
            <a:ext cx="4106700" cy="2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Полосы на кадрах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2822098"/>
            <a:ext cx="41067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уязвимы широкоугольные обзоры, где за одну съёмку фиксируется огромная область неба. Чем больше поле зрения, тем выше вероятность, что в кадр попадут несколько спутниковых треков.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2550174"/>
            <a:ext cx="4106700" cy="2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обзоров неба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360000" y="3797889"/>
            <a:ext cx="41067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на изображениях мешают искать слабые объекты, сравнивать яркость звёзд и автоматически обрабатывать снимки. Алгоритмам приходится отделять полезный сигнал от искусственных помех и повторно проверять результаты.
</a:t>
            </a:r>
            <a:endParaRPr lang="en-US" sz="868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3525964"/>
            <a:ext cx="4106700" cy="2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анализ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спутники мешают астрономическим наблюдениям
</a:t>
            </a:r>
            <a:endParaRPr lang="en-US" sz="2434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орбитальный рост превращается в помехи для оптики и радиоастрономии.
</a:t>
            </a:r>
            <a:endParaRPr lang="en-US" sz="158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075900" y="373500"/>
            <a:ext cx="67080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Космический мусор как угроза для телескопов и космических миссий
</a:t>
            </a:r>
            <a:endParaRPr lang="en-US" sz="2497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2075900" y="1189177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считается мусором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075900" y="1453615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Космический мусор включает неработающие спутники, фрагменты ракет, обломки после столкновений и частицы, появившиеся после взрывов на орбите. Все эти объекты уже не выполняют полезную задачу, но продолжают двигаться вокруг Земли.
</a:t>
            </a:r>
            <a:endParaRPr lang="en-US" sz="931" dirty="0"/>
          </a:p>
        </p:txBody>
      </p:sp>
      <p:sp>
        <p:nvSpPr>
          <p:cNvPr id="13" name="Text 4"/>
          <p:cNvSpPr txBox="1"/>
          <p:nvPr/>
        </p:nvSpPr>
        <p:spPr>
          <a:xfrm>
            <a:off x="2075900" y="3814127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для науки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2075900" y="4078565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мусора усложняет запуск и эксплуатацию телескопов, увеличивает расходы на защиту и манёвры уклонения. Чем больше объектов на орбите, тем труднее поддерживать безопасную среду для будущих миссий.
</a:t>
            </a:r>
            <a:endParaRPr lang="en-US" sz="970" dirty="0"/>
          </a:p>
        </p:txBody>
      </p:sp>
      <p:sp>
        <p:nvSpPr>
          <p:cNvPr id="15" name="Text 6"/>
          <p:cNvSpPr txBox="1"/>
          <p:nvPr/>
        </p:nvSpPr>
        <p:spPr>
          <a:xfrm>
            <a:off x="2075900" y="2939144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отслеживания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2075900" y="3203582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низкой околоземной орбите находятся тысячи крупных и миллионы мелких обломков. Часть из них можно наблюдать и прогнозировать, но очень мелкие объекты трудно обнаружить заранее, особенно при плотном орбитальном движении.
</a:t>
            </a:r>
            <a:endParaRPr lang="en-US" sz="931" dirty="0"/>
          </a:p>
        </p:txBody>
      </p:sp>
      <p:sp>
        <p:nvSpPr>
          <p:cNvPr id="17" name="Text 8"/>
          <p:cNvSpPr txBox="1"/>
          <p:nvPr/>
        </p:nvSpPr>
        <p:spPr>
          <a:xfrm>
            <a:off x="2075900" y="2064160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 опасен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2075900" y="2328599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небольшой фрагмент летит с очень высокой скоростью и способен повредить корпус аппарата или приборы. Для космической техники это означает риск аварии, а для астрономии — угрозу новым миссиям и обсерваториям.
</a:t>
            </a:r>
            <a:endParaRPr lang="en-US" sz="94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866" y="1215700"/>
            <a:ext cx="4650167" cy="2701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помех в современной астрономии
</a:t>
            </a:r>
            <a:endParaRPr lang="en-US" sz="2538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разные типы помех по-разному влияют на наблюдения, но все они снижают точность измерений.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различаются по механизму, но для каждой нужны свои меры защиты: от регулирования освещения до контроля орбит и частот.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астрономических обсерваторий и международных исследований
</a:t>
            </a:r>
            <a:endParaRPr lang="en-US" sz="134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145820"/>
            <a:ext cx="8424000" cy="20319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73500"/>
            <a:ext cx="84240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Земли: защита планеты и препятствие для наблюдений
</a:t>
            </a:r>
            <a:endParaRPr lang="en-US" sz="3103" dirty="0"/>
          </a:p>
        </p:txBody>
      </p:sp>
      <p:sp>
        <p:nvSpPr>
          <p:cNvPr id="11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70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оберегает живые организмы от жёсткого космического излучения и делает жизнь на поверхности Земли возможной. Однако для астронома та же оболочка становится источником помех, и это неизбежный компромисс.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477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Защитная роль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2594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движение воздушных слоёв искажает световой поток от звёзд. Из-за этого изображение размывается, а звёзды словно дрожат, поэтому даже большие телескопы не всегда достигают расчётного разрешения.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2601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Турбулентность воздуха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4718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Водяной пар, облака и аэрозоли ослабляют сигнал, особенно в инфракрасном диапазоне. Чем влажнее и нестабильнее воздух, тем меньше полезного света доходит до детектора и тем сильнее падает точность измерений.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4725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Поглощение света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6842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наземной астрономии критичны сухой воздух, чистое небо и спокойная атмосфера. Поэтому качество наблюдений часто зависит не только от телескопа, но и от погоды, высоты и местного климата.
</a:t>
            </a:r>
            <a:endParaRPr lang="en-US" sz="800" dirty="0"/>
          </a:p>
        </p:txBody>
      </p:sp>
      <p:sp>
        <p:nvSpPr>
          <p:cNvPr id="19" name="Text 9"/>
          <p:cNvSpPr txBox="1"/>
          <p:nvPr/>
        </p:nvSpPr>
        <p:spPr>
          <a:xfrm>
            <a:off x="6849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важен климат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крупные обсерватории строят в особых местах
</a:t>
            </a:r>
            <a:endParaRPr lang="en-US" sz="2538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Высокогорные площадки выигрывают не только высотой, но и сухостью воздуха, стабильностью атмосферы и удалённостью от городских огней.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Лучшие места дают больше полезных ночей и более чёткие данные, поэтому расположение обсерватории столь же важно, как и её инструмент.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условиям крупных астрономических площадок: пустыня Атакама, Мауна-Кеа, Канарские острова
</a:t>
            </a:r>
            <a:endParaRPr lang="en-US" sz="134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Радиоастрономия и проблема радиочастотных помех
</a:t>
            </a:r>
            <a:endParaRPr lang="en-US" sz="2538" dirty="0"/>
          </a:p>
        </p:txBody>
      </p:sp>
      <p:sp>
        <p:nvSpPr>
          <p:cNvPr id="9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20250" y="18436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Радиотелескопы улавливают крайне слабое излучение из глубин Вселенной, поэтому любой посторонний источник в эфире может скрыть полезный сигнал или исказить измерения.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0269" y="13465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Слабый сигнал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000375" y="18436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Сотовая связь, Wi‑Fi, спутниковый интернет, телевизионные передатчики и даже бытовая электроника создают радиошум, который особенно опасен в чувствительных диапазонах наблюдений.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000394" y="13465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шума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20250" y="34960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страдают наблюдения линии водорода на длине волны 21 см и поиск быстрых радиоимпульсов: в этих задачах важно различать очень короткие и очень слабые сигналы.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20269" y="29989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Уязвимые исследования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5000375" y="34960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Охранные зоны вокруг обсерваторий и ограничения на излучение в отдельных частотных полосах помогают снизить помехи, но полностью устранить влияние современной радиосреды не удаётся.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5000394" y="29989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защиты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данных от телескопа к научному результату
</a:t>
            </a:r>
            <a:endParaRPr lang="en-US" sz="2681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наблюдение проходит путь от регистрации сигнала до проверки гипотезы и публикации вывода.
</a:t>
            </a:r>
            <a:endParaRPr lang="en-US" sz="158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075900" y="373500"/>
            <a:ext cx="67080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главная трудность сегодня — не только объём данных
</a:t>
            </a:r>
            <a:endParaRPr lang="en-US" sz="2497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2075900" y="1189177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просто хранение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075900" y="1453615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обзоры неба создают огромные массивы информации за одну ночь, но ценность данных определяется не объёмом, а тем, насколько быстро в них удаётся найти редкое событие.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075900" y="3814127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Воспроизводимость результата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2075900" y="4078565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Астрономия всё чаще опирается на машинное обучение, открытые архивы и стандарты описания наблюдений, потому что научный вывод должен быть проверяемым и повторяемым.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2075900" y="2939144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разных телескопов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2075900" y="3203582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результат был надёжным, данные приходится сопоставлять между разными приборами, диапазонами и эпохами наблюдений, а это требует единых форматов и аккуратной калибровки.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2075900" y="2064160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Ложные срабатывания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2075900" y="2328599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миллионов звёзд и галактик алгоритмы постоянно сталкиваются с шумом, дефектами детектора и случайными всплесками, которые нужно отделять от настоящих астрономических явлений.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современных астрономических исследований
</a:t>
            </a:r>
            <a:endParaRPr lang="en-US" sz="2538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направления требуют разных диапазонов наблюдений: от оптики и инфракрасного излучения до радиоастрономии. Поэтому одна и та же обсерватория редко решает все задачи сразу.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интерес сегодня связан с экзопланетами и фундаментальной космологией, но все направления взаимосвязаны и поддерживают друг друга.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современным направлениям астрономии; дата не требуется
</a:t>
            </a:r>
            <a:endParaRPr lang="en-US" sz="134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5374"/>
            <a:ext cx="4145700" cy="165180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8300" y="965374"/>
            <a:ext cx="4145700" cy="165180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мировая астрономия зависит от сотрудничества стран
</a:t>
            </a:r>
            <a:endParaRPr lang="en-US" sz="2303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96650" y="2730300"/>
            <a:ext cx="38433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телескоп — усилия многих стран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обсерватории редко создаются силами одной страны: в проекте участвуют учёные, инженеры, производители оптики и поставщики электроники из разных регионов мира. Такая кооперация позволяет собрать уникальный инструмент, но делает его зависимым от стабильной логистики и согласованных правил работы.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774950" y="2730300"/>
            <a:ext cx="38433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наука ждёт поставок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задерживаются компоненты, программное обеспечение или доступ к данным, тормозится не только строительство, но и обслуживание уже работающих установок. Поэтому международная астрономия чувствительна к политическим кризисам, ограничениям на обмен технологиями и перебоям в поставках высокоточного оборудования.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505865"/>
            <a:ext cx="4791900" cy="200837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уменьшения современных проблем астрономии
</a:t>
            </a:r>
            <a:endParaRPr lang="en-US" sz="2538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меры помогают ослабить влияние внешних факторов и почему ни одно решение не является полностью достаточным.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мер дают частичный эффект, поэтому защита наблюдений требует долгосрочных инвестиций и согласованных действий на международном уровне.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современным методам снижения помех в астрономии
</a:t>
            </a:r>
            <a:endParaRPr lang="en-US" sz="134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2191" y="1294104"/>
            <a:ext cx="45000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30750" y="1294104"/>
            <a:ext cx="56250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6806" y="3084118"/>
            <a:ext cx="450000" cy="45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075657" y="3084118"/>
            <a:ext cx="562500" cy="450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Наземные и космические телескопы: два пути к одному результату
</a:t>
            </a:r>
            <a:endParaRPr lang="en-US" sz="2538" dirty="0"/>
          </a:p>
        </p:txBody>
      </p:sp>
      <p:sp>
        <p:nvSpPr>
          <p:cNvPr id="13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883083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Наземные телескопы обычно крупнее и дешевле в строительстве. Их легче модернизировать, ремонтировать и оснащать новым оборудованием без запуска в космос.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2524977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Наземные установки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5427892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Земле наблюдения ограничивают облака, турбулентность и поглощение света. Поэтому даже очень крупный телескоп не всегда использует свой полный потенциал.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6069786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атмосферы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527698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телескопы работают выше атмосферы и получают более чёткие изображения в некоторых диапазонах. Это особенно важно для точной регистрации слабых источников.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1169592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обсерватории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4072507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астрономия использует оба типа инструментов, потому что они решают разные задачи и помогают проверять результаты друг друга, повышая надёжность выводов.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4714401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Взаимное дополнение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правила для защиты наблюдательного неба
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научные рекомендации превращаются в технические стандарты и практические ограничения.
</a:t>
            </a:r>
            <a:endParaRPr lang="en-US" sz="158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астрономии: искусственный интеллект и новые обсерватории
</a:t>
            </a:r>
            <a:endParaRPr lang="en-US" sz="2538" dirty="0"/>
          </a:p>
        </p:txBody>
      </p:sp>
      <p:sp>
        <p:nvSpPr>
          <p:cNvPr id="9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20250" y="18436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Алгоритмы искусственного интеллекта уже помогают искать транзиенты, классифицировать галактики и выделять кандидатов в сверхновые среди огромных массивов наблюдений.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0269" y="13465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ИИ в обработке данных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000375" y="18436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Обсерватория Веры Рубин и Extremely Large Telescope значительно увеличат поток данных и откроют возможности для более глубоких и быстрых обзоров неба.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000394" y="13465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мощные инструменты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20250" y="34960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чувствительнее становятся приборы, тем выше требования к калибровке, архивированию и проверке результатов, иначе полезные открытия могут потеряться в шуме.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20269" y="29989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Сложность растёт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5000375" y="34960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астрономии будет определяться не только технологиями, но и сохранением условий наблюдений, международной кооперацией и ответственным использованием орбит и радиодиапазона.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5000394" y="29989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зависит от среды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Астрономия развивается только при защите неба и данных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Астрономия будущего невозможна без тёмного неба, чистого эфира, безопасных орбит и точной обработки данных. Именно баланс технологий и правил делает новые открытия реальными.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2026-05-31T20:05:43Z</dcterms:created>
  <dcterms:modified xsi:type="dcterms:W3CDTF">2026-05-31T20:05:43Z</dcterms:modified>
</cp:coreProperties>
</file>