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первых p членов геометрической прогрессии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формула заменяет длинное сложение одинаково устроенных членов.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помогает описывать проценты, рост и повторяющееся умножение. Для суммы важно не путать первый член, знаменатель q и число первых членов p.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и что понадобится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8555" y="1581445"/>
            <a:ext cx="174825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сумма членов ГП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и накопление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расчёте процентов по вкладу каждый следующий результат зависит от предыдущего, поэтому удобно складывать не по одному числу, а сразу по формуле.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умножение
</a:t>
            </a:r>
            <a:endParaRPr lang="en-US" sz="1297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величины каждый раз умножаются на одно и то же число, появляется геометрическая прогрессия, а её сумма показывает общий итог за несколько шагов.
</a:t>
            </a:r>
            <a:endParaRPr lang="en-US" sz="1074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итог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скидки, рост и уменьшение нужно быстро получить общий результат, не выписывая длинную цепочку одинаково устроенных членов.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вычислений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экономит время и уменьшает риск ошибки, потому что заменяет сложение многих членов короткой и понятной записью.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о геометрической прогрессии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 — это последовательность, в которой каждый следующий член получается умножением предыдущего на одно и то же число q.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обозначают a1. Зная a1 и q, можно построить всю последовательность и найти любой её член.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n-го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Н-й член записывают так: an = a1·q^(n−1). Эта формула показывает, как далеко находится нужный член от начала.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 больше 1, члены растут; если 0&lt;q&lt;1, убывают; при отрицательном q знаки чередуются.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количество членов в сумме S_p.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p показывает, сколько первых членов входят в сумму. Это число слагаемых, а не номер любого отдельного члена.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в теме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формулы через умножение на q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суммы при умножении на знаменатель прогрессии.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формулы при q≠1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вывода для случая, когда q не равно 1.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при q≠1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q≠1 используют основную формулу: S_p = a1(q^p−1)/(q−1). Она даёт сумму первых p членов без прямого сложения всех слагаемых.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вида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 же формулу можно записать как S_p = a1(1−q^p)/(1−q). Это та же самая дробь, только в другом виде.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следить за знаками в числителе и знаменателе. Если изменить оба знака одновременно, значение суммы не изменится.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 формулу на конкретных значениях и сравним результат с обычным сложением членов.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даёт тот же результат, что и прямое сложение: 80.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 простом примере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формуле суммы геометрической прогрессии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тот случай, когда формула с дробью не подходит.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значении знаменателя все члены совпадают, поэтому сумма выражается через обычное умножение.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геометрической прогрессии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берут только один член, сумма равна первому члену.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q=0 уже со второго члена остаётся ноль, поэтому итог зависит только от числа первых слагаемых.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первых p членов ГП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проверки сразу показывают, не потерян ли смысл вычисления.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быстрой проверки помогают заметить ошибку: сравните знак ответа и его примерный размер с ожидаемым поведением прогрессии.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самопроверки при решении задач на сумму ГП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типовой задачи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параметры прогрессии, затем выбирают нужную формулу и завершают вычисление проверкой.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 короткой прогрессии с наглядными членами и простой суммой.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сложение и формула дают одинаковый результат: 93.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с небольшим p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a1=3, q=2, p=5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p, тем заметнее рост суммы при q&gt;1.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q=2 значения быстро увеличиваются, поэтому итог резко растёт.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большим числом членов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a1=5, q=2, p=8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Дробный знаменатель удобно проверять по убыванию членов и по конечной сумме.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q=½ члены уменьшаются, но сумма остаётся заметной.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дробным знаменателем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a1=64, q=½, p=6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удобно подставить в формулу и проверить подходящее q.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с известной суммой позволяет найти неизвестный q или a1.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условия: S4=30, a1=3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Этих ошибок достаточно, чтобы правильная формула дала неверный результат.
</a:t>
            </a:r>
            <a:endParaRPr lang="en-US" sz="1396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типичных ошибок чаще всего портят ответ: путают p и n, забывают случай q=1, ошибаются в степени и теряют знак.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типичных ошибок при вычислении суммы ГП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накапливается сумма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первые члены по порядку и сразу видят, как каждый следующий получается умножением на одно и то же число.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добавления отмечают промежуточную сумму: так легче заметить, где ответ начал расходиться с ожиданием или вычислениями.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 больше 1, значения растут быстрее; при дробном q они уменьшаются, и это хорошо видно по последовательности.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запись помогает не путать отдельные члены с общей суммой и быстрее находить ошибку в расчётах.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 связь между ними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суммы первых p членов ГП важно выбрать нужный случай: при q≠1 работает дробная формула, а при q=1 — простое умножение. Проверка через n-й член помогает быстро убедиться, что ответ верный.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2026-07-25T09:32:15Z</dcterms:created>
  <dcterms:modified xsi:type="dcterms:W3CDTF">2026-07-25T09:32:15Z</dcterms:modified>
</cp:coreProperties>
</file>