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200" y="-1160"/>
            <a:ext cx="5627700" cy="514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в мир чудес, смелости и добрых побед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269896"/>
            <a:ext cx="53121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сказка: чудо, смекалка и добро
</a:t>
            </a:r>
            <a:endParaRPr lang="en-US" sz="241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сказки сначала жили в народной памяти: их рассказывали дома, у печи, в дороге и на вечерних посиделках. Позже собиратели, включая Александра Афанасьева, записали эти истории для новых читателей.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устного рассказа к любимой книге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350" y="1744144"/>
            <a:ext cx="249000" cy="2213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6603" y="1744121"/>
            <a:ext cx="249000" cy="2213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1923" y="1744121"/>
            <a:ext cx="249000" cy="221333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главные группы русских сказок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764464" y="2370925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Волшебные сказки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герои встречают чудеса, колдовство и необычные предметы. Дорога может вести через лес, а рядом всегда найдётся помощник, который выручит в самый трудный момент.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586815" y="2370902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сказки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историях герои попадают в обычные житейские ситуации, но всё происходит с юмором. Здесь важно смекалка, находчивость и умение не теряться перед трудностями.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6402135" y="2370902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о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сказках звери разговаривают, спорят и даже хитрят как люди. Через их поведение легко понять, кто дружелюбен, а кто любит обманывать.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Сказочные герои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39525" y="238042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и смелые герои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русских сказках часто появляются Иван, Василиса, царевна, добрый молодец и мудрая старушка. У каждого свой характер, поэтому история получается живой и запоминающейся.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39550" y="374347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Помощники и противники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героям волк, конь, птица, щука и другие сказочные друзья. А мешают им Баба-яга, Кощей Бессмертный и Змей Горыныч, из-за чего приключение становится ещё интереснее.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Иван-дурак становится победителем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умеет слушать советы и помогает тем, кто слабее. За это ему часто попадаются верные друзья, волшебные вещи и удача в самый нужный момент.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побеждает не тот, кто громче всех говорит, а тот, кто не сдаётся. Поэтому Иван-дурак в конце часто получает царство, невесту или награду.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кажется простым и наивным, но он добрый, честный и терпеливый. Он не хвастается и спокойно делает своё дело, даже когда другие смеются над ним.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350" y="1727053"/>
            <a:ext cx="249000" cy="249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0075" y="1740703"/>
            <a:ext cx="249000" cy="2213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3276" y="3161866"/>
            <a:ext cx="249000" cy="199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50076" y="3136966"/>
            <a:ext cx="249000" cy="249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Верные помощники и чудесные вещи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463788" y="1681517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Серый волк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помогает герою найти дорогу, выбраться из беды и добраться до цели. Такой помощник бывает строгим, но почти всегда оказывается надёжным другом.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989513" y="1681333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Щука из реки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Щука в сказке нередко благодарит за добрый поступок и потом приходит на помощь. Благодаря ей герой получает совет, поддержку или чудесное исполнение просьбы.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462713" y="3091430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Сапоги-скороходы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сапоги умеют очень быстро нести героя вперёд. С ними даже длинный путь кажется короче, а погоня или спасение становятся почти волшебными.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4989513" y="3091430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Скатерть-самобранка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Стоит разложить такую скатерть — и на ней сразу появляется вкусный обед. Этот предмет напоминает, что в сказке чудо может прийти прямо к столу.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устроена волшебная сказка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обычно развивается волшебная сказка от начала до счастливого финала.
</a:t>
            </a:r>
            <a:endParaRPr lang="en-US" sz="11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испытания ждут героя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39829" y="308866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пути могут встретиться хитрые ловушки и строгие испытатели. Герой должен сохранять спокойствие, слушать добрый совет и не торопиться с выводами.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62886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нужно разгадывать загадки или выполнять трудное поручение. Тогда побеждает не сила, а сообразительность, терпение и вежливый ответ.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56498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Герою часто приходится идти через тёмный лес, где легко заблудиться. Там проверяются смелость, внимание и умение не пугаться каждого шороха.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4362809" y="308822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важное — не сдаваться после первой неудачи. В сказке удача чаще приходит к тому, кто умеет ждать, думать и верить в себя.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Баба-яга: хозяйка лесной избушки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Баба-яга живёт в избушке на курьих ножках и сразу замечает, кто пришёл к ней в лес. Она может пугать, задавать трудные вопросы и проверять гостя на смекалку. Из-за этого встреча с ней всегда запоминается, хотя и бывает немного смешной.
</a:t>
            </a:r>
            <a:endParaRPr lang="en-US" sz="982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Кощей Бессмертный: хранитель тайны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Кощей Бессмертный в сказках выглядит жадным, злым и очень опасным. Он прячет свои богатства и старается не выпускать героя из беды. Его образ делает историю тревожной, но именно поэтому победа над ним кажется особенно радостной.
</a:t>
            </a:r>
            <a:endParaRPr lang="en-US" sz="1018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Змей Горыныч: грозный многоголовый враг
</a:t>
            </a:r>
            <a:pPr algn="l" indent="0" marL="0">
              <a:lnSpc>
                <a:spcPct val="115000"/>
              </a:lnSpc>
              <a:buNone/>
            </a:pPr>
            <a:r>
              <a:rPr lang="en-US" sz="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Змей Горыныч — это страшный противник с несколькими головами и огромной силой. Он появляется, когда герою нужно проявить храбрость по-настоящему. Такая встреча напоминает настоящий бой, где важно быть смелым, ловким и не терять голову.
</a:t>
            </a:r>
            <a:endParaRPr lang="en-US" sz="971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Страшные и интересные сказочные враги
</a:t>
            </a:r>
            <a:endParaRPr lang="en-US" sz="20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сказочные слова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любят особые начала: «Жили-были», «В некотором царстве», «Долго ли, коротко ли». Эти слова сразу настраивают на чудо и делают рассказ узнаваемым.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русских сказках часто повторяются три попытки, три встречи и три задания. Такой порядок помогает слушателю легко следить за сюжетом и ждать, что будет дальше.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звучат почти как песенка, поэтому сказку приятно слушать и запоминать. Они помогают детям не потерять нить истории и быстрее пересказывать её своими словами.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русская сказка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43661" y="23990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Доброта, труд и честность помогают справиться с трудным делом лучше любой хвастливой силы. Тот, кто не ленится и не обманывает, чаще выходит победителем.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3621425" y="3748700"/>
            <a:ext cx="47409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сказочном конце добро обычно торжествует, а зло получает заслуженный урок. Так сказка учит верить в справедливость и самому поступать по совести.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6182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сказка напоминает: жадность, ложь и грубые слова быстро приводят героя к неприятностям, а иногда и к смешному, но поучительному провалу.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01" y="2926300"/>
            <a:ext cx="2107934" cy="211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6888" y="2926525"/>
            <a:ext cx="2110869" cy="2115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6011" y="2926525"/>
            <a:ext cx="2110869" cy="2115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801062" y="1652125"/>
            <a:ext cx="1773994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изба у самого леса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изба кажется самым обычным домом, но именно отсюда начинается большое приключение. Здесь тепло печи, запах хлеба и забота семьи. А потом герой выходит за порог — и привычный мир сразу становится волшебным.
</a:t>
            </a:r>
            <a:endParaRPr lang="en-US" sz="927" dirty="0"/>
          </a:p>
        </p:txBody>
      </p:sp>
      <p:sp>
        <p:nvSpPr>
          <p:cNvPr id="13" name="Text 2"/>
          <p:cNvSpPr txBox="1"/>
          <p:nvPr/>
        </p:nvSpPr>
        <p:spPr>
          <a:xfrm>
            <a:off x="3608544" y="1651085"/>
            <a:ext cx="1786392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где тропинка умеет удивлять
</a:t>
            </a:r>
            <a:pPr algn="l" indent="0" marL="0">
              <a:lnSpc>
                <a:spcPct val="115000"/>
              </a:lnSpc>
              <a:buNone/>
            </a:pPr>
            <a:r>
              <a:rPr lang="en-US" sz="4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в русской сказке не просто деревья и тишина. В нём можно встретить чудо, услышать странный голос или проверить свою смелость. Шумные кроны, тёмные кусты и узкая дорожка делают это место загадочным и немного тревожным.
</a:t>
            </a:r>
            <a:endParaRPr lang="en-US" sz="893" dirty="0"/>
          </a:p>
        </p:txBody>
      </p:sp>
      <p:sp>
        <p:nvSpPr>
          <p:cNvPr id="14" name="Text 3"/>
          <p:cNvSpPr txBox="1"/>
          <p:nvPr/>
        </p:nvSpPr>
        <p:spPr>
          <a:xfrm>
            <a:off x="6427668" y="1651085"/>
            <a:ext cx="1786392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к царскому двору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в сказке часто ведёт героя дальше и дальше от дома, к новым встречам и испытаниям. На пути могут быть речка, мост, поле и высокий дворец вдали. Каждое место будто зовёт за собой и обещает необыкновенную встречу.
</a:t>
            </a:r>
            <a:endParaRPr lang="en-US" sz="958" dirty="0"/>
          </a:p>
        </p:txBody>
      </p:sp>
      <p:sp>
        <p:nvSpPr>
          <p:cNvPr id="15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Сказочные места, которые легко представить
</a:t>
            </a:r>
            <a:endParaRPr lang="en-US" sz="20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 сказке похоже на настоящую жизнь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работают, выполняют поручения и стараются не подвести товарищей. Сказка показывает, что любое дело идёт лучше, если человек трудится терпеливо и не ленится.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есть семья, забота о младших и уважение к старшим. Эти простые отношения очень похожи на жизнь обычного дома, где важно быть внимательным друг к другу.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истории часто возникают спор, обида или недоразумение. Но герои учатся договариваться, слушать друг друга и находить справедливое решение, как это бывает и в жизни.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2297327" y="374948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волшебство в сказке связано с привычными поступками: помочь, сдержать слово, пожалеть слабого. Поэтому сказочный мир легко понять, а его уроки запоминаются надолго.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героя в русской сказке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обычно развивается сюжет: от обычной жизни героя до победы добра и его возвращения домой.
</a:t>
            </a:r>
            <a:endParaRPr lang="en-US" sz="11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350" y="1730311"/>
            <a:ext cx="249000" cy="249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6603" y="1755188"/>
            <a:ext cx="249000" cy="199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1923" y="1730288"/>
            <a:ext cx="249000" cy="249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сказочные истории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764464" y="2370925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жар-птицы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отправляется далеко от дома, чтобы найти чудо и доказать свою смелость. На пути его ждут загадки, трудности и неожиданная помощь, без которой победа была бы невозможна.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586815" y="2370902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«Репка» — сила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сказке даже маленький помощник оказывается важным. Герои тянут репку дружно, и именно общими усилиями справляются с задачей, которую одному было бы не осилить.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6402135" y="2370902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«Колобок» и цена самоуверенности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Колобок слишком поверил в свою удачу и перестал быть осторожным. Сказка напоминает: нельзя хвастаться и забывать о внимательности, иначе неприятность подкрадётся очень быстро.
</a:t>
            </a:r>
            <a:endParaRPr lang="en-US" sz="94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" y="2929307"/>
            <a:ext cx="9144000" cy="21163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в книжках, рисунках и мультфильмах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38975" y="1651475"/>
            <a:ext cx="364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Краски, узоры и герои на странице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книге сказка оживает благодаря рисункам: сарафаны, узоры, избушки и лес сразу создают нужное настроение. Иллюстрация помогает представить героя ещё до начала чтения.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657700" y="1653400"/>
            <a:ext cx="364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сцене и в мультфильме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театре и мультфильме тот же сюжет звучит по-разному. Один и тот же герой может выглядеть серьёзным, смешным или очень смелым, но сказка всё равно остаётся узнаваемой.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сказка помогает ученику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сказке удобно учиться говорить красиво и понятно. Можно сравнивать персонажей, подбирать точные слова и объяснять, кто поступил хорошо, а кто ошибся.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Сказочная история развивает воображение и помогает замечать главную мысль. Ребёнок учится видеть не только чудо, но и урок: как быть честным, смелым и добрым.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тренируют память: ребёнок запоминает имена героев, порядок событий и повторяющиеся слова. Это делает пересказ легче, а чтение — более внимательным и интересным.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сказки остаются любимыми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у семейного очага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долго передавали устно: их рассказывали дома, у печи и в дороге. Они запоминались по повторениям, ярким героям и простому, но мудрому смыслу.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073864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записывают и печатают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собиратели народного творчества стали записывать сказки, чтобы они не потерялись. Так истории получили вторую жизнь в книгах и дошли до новых читателей.
</a:t>
            </a:r>
            <a:endParaRPr lang="en-US" sz="1155" dirty="0"/>
          </a:p>
        </p:txBody>
      </p:sp>
      <p:sp>
        <p:nvSpPr>
          <p:cNvPr id="12" name="Text 4"/>
          <p:cNvSpPr txBox="1"/>
          <p:nvPr/>
        </p:nvSpPr>
        <p:spPr>
          <a:xfrm>
            <a:off x="5967739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живут сегодня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сказочные сюжеты звучат в мультфильмах, спектаклях и уроках чтения. Они остаются понятными, потому что чудо, юмор и добрый финал по-прежнему радуют детей и взрослых.
</a:t>
            </a:r>
            <a:endParaRPr lang="en-US" sz="115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Избушка, которая умеет удивлять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Избушка на курьих ножках — один из самых известных образов русской сказки. Она выглядит смешно и немного страшно, а ещё сразу подсказывает: впереди не обычный день, а настоящее чудо.
</a:t>
            </a:r>
            <a:endParaRPr lang="en-US" sz="1100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Печь, конь и волшебная птица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печь, богатырский конь и чудесная птица делают сказочный мир тёплым, сильным и ярким. Эти образы легко представить, потому что каждый из них связан с движением, помощью или необыкновенной силой.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Клубок-помощник ведёт вперёд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Катится клубок — и герой уже знает, куда идти. Такой образ очень наглядный и понятный: дорогу подсказывает не карта, а волшебный помощник. От этого приключение кажется ещё интереснее и живее.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Образы, которые сразу узнаются
</a:t>
            </a:r>
            <a:endParaRPr lang="en-US" sz="201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сказка остаётся рядом с нами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сказка дарит чудо, смешит и учит добру. В ней герои проходят испытания, становятся мудрее и напоминают нам: смелость, честность и дружба всегда сильнее беды.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2026-05-24T07:51:33Z</dcterms:created>
  <dcterms:modified xsi:type="dcterms:W3CDTF">2026-05-24T07:51:33Z</dcterms:modified>
</cp:coreProperties>
</file>