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способы определения географической широты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важна для навигации и определения климатических зон. Методы развивались от астрономии к спутниковым технологиям.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измерения широты: от древности к эпохе открытий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— угловое расстояние от экватора. С древнейших времён, начиная с Эратосфена, люди измеряли широту по солнцу и звёздам для ориентирования и путешествий, совершенствуя методы вплоть до эпохи Великих географических открытий.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Полюса мира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определяется углом высоты Полюса мира над горизонтом. В Северном полушарии этот угол равен высоте Полярной звезды, что даёт прямое средство измерения широты.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широты с движением светил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угла падения солнечных лучей и видимое движение звёзд вокруг небесного полюса отражают широту наблюдателя, что лежит в основе астрономических методов определения координат.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основы определения широты
</a:t>
            </a:r>
            <a:endParaRPr lang="en-US" sz="23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широты по Полярной звезде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Полярной звезды над горизонтом напрямую соответствует географической широте места, что позволяет быстро ориентироваться и определять координаты без сложных 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широко использовался мореплавателями с древних времён благодаря своей простоте и точности, несмотря на ограничение применимости только в северной части планеты.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ограничением является видимость Полярной звезды: в южном полушарии метод неприменим из-за её отсутствия на небосводе, что требует альтернативных средств определения широты.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точности: Полярная звезда и Солнце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определения широты по Солнцу зависит от навыков наблюдателя и сезона, при этом крайние широты усложняют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 Полярной звезде обычно точнее благодаря постоянству её положения, в отличие от сезонных изменений Солнца.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навигационных данных, XIX–XX век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Солнца для определения широты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Измеряя высоту Солнца в момент его наивысшей точки (полдень), можно вычислить широту, используя формулу с учётом солнечного склонения и угла над горизонтом.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требуются точные часы и сведения о дате, чтобы определить склонение Солнца, а также корректировка на атмосферную рефракцию, влияющую на видимый угол.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Навигационный угломер: секстан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Секстан, разработанный в XVIII веке, позволяет измерять углы между светилами и горизонтом с точностью до нескольких минут дуги, увеличивая надёжность навигации.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значительно уменьшил количество навигационных ошибок во время океанских путешествий, что способствовало расширению морской торговли и открытию новых земель.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 встроен в навигационные приборы и использовался как на судах, так и в астрономии для точных угловых измерений.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секстана и простота его использования сделали его стандартным инструментом аж до внедрения современных электронных навигационных систем.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 исторические измерительные приборы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была широко применима с VI по XVII век и использовалась для измерения высоты светил над горизонтом. Средневековые астрономы и морские навигаторы применяли её для ориентирования и вычисления широты.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Астролябия: древний инструмент для небесных измерений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астролябии включала циферблат и подвижные детали для прицеливания на звёзды. Навигаторы считывали углы по шкалам, что позволяло определять местоположение, наглядно демонстрируя основы астрономии.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и конструкция астролябии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определения широты по местному меридиану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прохождения Солнца через местный меридиан измеряется его максимальная высота, что позволяет вычислить широту с учётом суточного положения светила.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точных расчётов необходимы данные о склонении Солнца, берущиеся из эфемерид или таблиц, что требует регулярного обновления информации в навигационных справочниках.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ограничен метеоусловиями: облачность и полярная ночь делают невозможным визуальное наблюдение, затрудняя применение в экстремальных природных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6976"/>
            <a:ext cx="3812100" cy="20910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методов определения широты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ключевые методы с их точностью, необходимыми инструментами и ограничениями для выбора наиболее подходящего способа измерения широты.
</a:t>
            </a:r>
            <a:endParaRPr lang="en-US" sz="1161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GPS значительно превосходят традиционные по точности и универсальности применения.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руководства и технические стандарты, 2023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точности инструментов по векам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технологический этап существенно снижал ошибку измерений, стимулируя развитие навигации и геодезии. Прорывы давали точность, ранее недоступную человечеству.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экспоненциальное улучшение точности, что отражает непрерывное совершенствование измерительных приборов и методов на протяжении истории.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научные данные, 2024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современные спутниковые методы
</a:t>
            </a:r>
            <a:endParaRPr lang="en-US" sz="294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определяет местоположение с помощью триангуляции сигналов от спутников. Это позволяет достигать погрешности всего в несколько сантиметров, что критично для авиации и геодезии.
</a:t>
            </a:r>
            <a:endParaRPr lang="en-US" sz="817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и точность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конце XX века, система GPS его быстро стала стандартом в глобальной навигации. Благодаря миллиардам устройств она обеспечивает точные координаты для всех пользователей.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GPS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и геодезические методы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широты достигаются с помощью геодезической сети пунктов, объединённых в единую систему координат для картографирования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триангуляция и нивелирование позволяют определять координаты с высокой точностью, учитывая кривизну земли и рельеф местности.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проекции и системы координат обеспечивают совместимость данных и позволяют интегрировать результаты геодезии в глобальные картографические сервисы.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широты на море и на суше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широкое распространение получили GPS-устройства и цифровые карты, обеспечивающие мгновенное и точное определение координат независимо от погодных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морской навигации традиционно используются астрономические методы с применением секстана и астролябии, позволяя ориентироваться без спутниковых систем в условиях открытого океана.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при определении широты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рефракция и неровности горизонта искажают измерения, особенно вблизи морского горизонта, что важно учитывать при астрономическом способе.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Инструментальные ограничения и точность калибровки приборов влияют на результат, требуя регулярной проверки и корректировки навигационного оборудования.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в измерениях вызывает субъективные ошибки, но современные цифровые и автоматизированные системы существенно снижают этот риск.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погодных условий на точность измерений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напрямую влияют на визуальные методы, а GPS и ГЛОНАСС обеспечивают стабильную высокую точность независимо от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спутниковые технологии значительно превосходят традиционные методы, особенно в неблагоприятных метеоусловиях, обеспечивая надёжность навигации.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научных исследований по навигационным системам,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широты по Солнцу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точного вычисления широты с использованием солнечных наблюдений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в современной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авиаперелётах широта и долгота помогают точно строить маршруты, что обеспечивает безопасность и оптимизацию времени полёта.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и сухопутных перевозках широта используется для навигации, планирования маршрутов и контроля перемещения грузов и транспорта.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широтные координаты важны для работы смартфонов, геолокационных сервисов и приложений, позволяя мгновенно определять местоположение пользователя.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метеорологии и экологии данные широты необходимы для анализа климатических условий и мониторинга природных явлений в разных регионах.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широте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ориентиры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отмечен широтой 0°, а полюса располагаются на 90°. Полярный круг – ключевая линия на 66°33′ широты, определяющая зоны полярного дня и ночи.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Древнейшее изображение инструмента для определения широты найдено на свинцовой пластине II века. Современные экспедиции достигают сантиметровой точности благодаря спутниковым технологиям.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точности определения географической широты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измерения широты отражает развитие науки и техники. Точные координаты — фундамент для навигации, научных изысканий и современных технологий геолокации.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2026-05-08T00:47:26Z</dcterms:created>
  <dcterms:modified xsi:type="dcterms:W3CDTF">2026-05-08T00:47:26Z</dcterms:modified>
</cp:coreProperties>
</file>