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камерной музыки: как небольшой ансамбль создаёт настроение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ансамбль, большой мир звуков
</a:t>
            </a:r>
            <a:endParaRPr lang="en-US" sz="34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музыка: музыка близкого звучания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получила своё название от слова «камера» — небольшая комната. В таких условиях несколько инструментов звучат особенно ясно, словно ведут спокойный и внимательный разговор друг с другом.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8625" y="1285325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328555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9113" y="1328555"/>
            <a:ext cx="754800" cy="6038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295008"/>
            <a:ext cx="754800" cy="670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камерного звучания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состав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камерной музыке играют от двух до десяти исполнителей, но чаще всего — совсем немного. Это делает звучание собранным, а каждый голос — хорошо различимым и важным для общего образа.
</a:t>
            </a:r>
            <a:endParaRPr lang="en-US" sz="1056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Слышен каждый инструмент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ни одна партия не теряется в общей массе звука. Каждый инструмент сохраняет свою роль, поэтому слушатель может уловить, как меняются реплики, ответы и музыкальные «мысли».
</a:t>
            </a:r>
            <a:endParaRPr lang="en-US" sz="1048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звучания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обычно звучит мягко, ясно и очень детально. В ней хорошо слышны короткие паузы, смена регистра и тонкие оттенки, которые помогают создать точный характер пьесы.
</a:t>
            </a:r>
            <a:endParaRPr lang="en-US" sz="1048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беседа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камерной пьесе рождается не только из мелодии, но и из взаимодействия инструментов. Один голос начинает фразу, другой подхватывает её, и музыка напоминает живой диалог.
</a:t>
            </a:r>
            <a:endParaRPr lang="en-US" sz="113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деталей
</a:t>
            </a:r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Интонации, тембры и фразы в камерной музыке работают как краски в рисунке. Даже небольшое изменение громкости или ритма может заметно изменить настроение и смысл звучания.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камерного ансамбля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камерных ансамблях часто звучат скрипка, альт, виолончель и фортепиано. К ним также нередко присоединяются флейта, кларнет или гобой, чтобы расширить палитру тембров.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характер: скрипка звучит светло и высоко, виолончель — тепло и глубоко, флейта — легко и воздушно. Вместе они создают ощущение музыкального разговора.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камерных ансамблей по числу исполнителей
</a:t>
            </a:r>
            <a:endParaRPr lang="en-US" sz="246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камерных ансамблей и их состав.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состав, тем заметнее отдельный голос каждого инструмента; при увеличении числа исполнителей звучание становится плотнее, но остаётся камерным.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видам камерных ансамблей в академической музыке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музыкальные средства создают образ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ритм и динамика помогают понять характер пьесы: быстрые движения связываются с игрой, волнением и энергией, а медленные — со спокойствием, размышлением или грустью.
</a:t>
            </a:r>
            <a:endParaRPr lang="en-US" sz="145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и тембр задают общее настроение. Мажор обычно звучит светлее и яснее, а минор может передавать мягкую печаль, загадочность или внутреннее напряжение.
</a:t>
            </a:r>
            <a:endParaRPr lang="en-US" sz="149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мелодии делают образ узнаваемым, а контрасты между фразами, паузами и инструментами усиливают выразительность. Так небольшая пьеса приобретает яркий и запоминающийся характер.
</a:t>
            </a:r>
            <a:endParaRPr lang="en-US" sz="1392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ансамбля в камерной музыке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небольшой состав способен звучать очень выразительно и разнообразно.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числа исполнителей ансамбль остаётся камерным, но его звучание становится более плотным и многоголосным.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камерных ансамблей; без привязки к конкретной дате
</a:t>
            </a:r>
            <a:endParaRPr lang="en-US" sz="137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 в камерной пьесе
</a:t>
            </a:r>
            <a:endParaRPr lang="en-US" sz="237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музыкальный образ развивается через обмен репликами между инструментами.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передаёт камерная музыка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Камерные пьесы могут звучать радостно, нежно или мечтательно. Небольшой состав помогает услышать тонкие оттенки, поэтому настроение меняется почти незаметно, но очень выразительно.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задумчивость и лёгкая шутка тоже легко передаются через музыку. Один короткий мотив может напоминать вопрос, вздох или спор, если изменить его ритм и интонацию.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 даже тихие паузы, мягкие вступления и небольшие колебания громкости. Именно эти детали делают камерную музыку особенно личной и доверительной.
</a:t>
            </a:r>
            <a:endParaRPr lang="en-US" sz="1581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громкого эффекта здесь важнее точность чувства. Поэтому камерная музыка часто воспринимается как искренний разговор, в котором ясно слышен характер каждого голоса.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камерную музыку часто исполняли в небольших комнатах дворцов и в гостиных. Там слушатели находились совсем близко к исполнителям, а музыка звучала не как парадное представление, а как спокойное домашнее событие. Такой формат помогал услышать каждую деталь.
</a:t>
            </a:r>
            <a:endParaRPr lang="en-US" sz="105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комната и салон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камерные ансамбли стали выступать в концертных залах, музыкальных школах и на фестивалях. На сцене обычно немного музыкантов, и им не нужен дирижёр, потому что они внимательно следят друг за другом и словно дышат в одном ритме.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зал без дирижёра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звучала камерная музыка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Камерные жанры: соната, трио, квартет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Соната обычно звучит как диалог одного инструмента или двух исполнителей, например скрипки и фортепиано. В ней особенно заметны развитие темы и смена настроений.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 и квартет расширяют этот разговор: три или четыре партии могут поддерживать, спорить и дополнять друг друга. Так музыка становится более объёмной, но остаётся камерной.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помогают услышать, как один образ рождается из нескольких голосов. Особенно ясно это проявляется в струнном квартете, где каждый инструмент имеет собственную роль.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Струнный квартет как образец камерной музыки
</a:t>
            </a:r>
            <a:endParaRPr lang="en-US" sz="262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скрипки
</a:t>
            </a:r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ведут основную мелодию и создают светлое, подвижное звучание. Первая скрипка нередко выделяется, а вторая поддерживает и обогащает общий рисунок.
</a:t>
            </a:r>
            <a:endParaRPr lang="en-US" sz="124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 соединяет верхние и нижние голоса, делая звучание плотнее и теплее. Его партия помогает квартету не терять мягкость и внутреннее равновесие.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
</a:t>
            </a:r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придаёт ансамблю глубину и устойчивую опору. Её низкий тембр может звучать спокойно, задумчиво или особенно выразительно в ответ на тему скрипок.
</a:t>
            </a:r>
            <a:endParaRPr lang="en-US" sz="131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квартете инструменты не сливаются в одну массу, а как будто обмениваются репликами. Благодаря этому слушатель ясно различает характер каждого голоса и его участие в развитии образа.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настроения встречаются в камерной музыке
</a:t>
            </a:r>
            <a:endParaRPr lang="en-US" sz="249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настроения часто меняются даже внутри одной пьесы, поэтому камерное произведение может звучать очень живо и неожиданно.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камерная музыка передаёт не одно чувство, а целую гамму состояний, которые легко переходят друг в друга.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презентации; без числовых статистических данных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чьи камерные произведения стали известными
</a:t>
            </a:r>
            <a:endParaRPr lang="en-US" sz="2027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Бетховен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камерной музыке Моцарт и Бетховен особенно ценили ясность формы и выразительность диалога голосов. Их произведения помогают услышать, как небольшая группа инструментов может передавать сильные чувства.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и Чайковского камерные сочинения часто звучат более лирично и задушевно. В них особенно заметны мелодия, мягкий тембр и тонкие изменения настроения.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и Чайковский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камерная музыка похожа на беседу
</a:t>
            </a:r>
            <a:endParaRPr lang="en-US" sz="2924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появляется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инструмент начинает музыкальную мысль, словно первым говорит в разговоре. Слушатель сразу замечает характер этой фразы и её интонацию.
</a:t>
            </a:r>
            <a:endParaRPr lang="en-US" sz="1048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инструмент подхватывает тему, повторяет её или изменяет. Так возникает ощущение живого обмена репликами и внимательного слушания.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другого голоса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несколько голосов складываются в единый образ. Музыка воспринимается как беседа, в которой есть согласие, спор, пауза и новое развитие мысли.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и симфоническая музыка: в чём разница
</a:t>
            </a:r>
            <a:endParaRPr lang="en-US" sz="2479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состав, тем отчётливее слышен каждый инструмент. Большой оркестр даёт более мощное общее впечатление и шире по звуковому объёму.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жанров по материалам учебной темы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камерная музыка звучит более близко и прозрачно, а симфоническая — более масштабно и мощно.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времени в камерных пьесах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умеет передавать не только чувства человека, но и картины природы: утро, вечер, дождь, движение ветра или мерцание огня. Всё это создаётся без слов.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мягкое легато, короткие мотивы и плавные переходы. Они помогают услышать, как звук может напоминать движение облаков или тихое колебание света.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ансамбль делает такие образы очень тонкими. Каждая деталь слышна ясно, поэтому музыкальная картина кажется почти нарисованной звуками, а не просто описанной.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камерную музыку внимательнее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замечать, как из отдельных реплик складывается цельный образ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сегодня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учебные залы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Камерные ансамбли часто выступают в образовательной среде. Такие концерты помогают слушателям лучше различать инструменты и понимать, как строится музыкальный диалог.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концертные залы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состав особенно хорошо звучит в помещениях с ясной акустикой. В таких пространствах слышны тонкие оттенки тембра, паузы и тихие вступления.
</a:t>
            </a:r>
            <a:endParaRPr lang="en-US" sz="126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фестивалях камерная музыка показывает, что классические жанры остаются живыми. Она легко соседствует и с традиционным репертуаром, и с новыми сочинениями.
</a:t>
            </a:r>
            <a:endParaRPr lang="en-US" sz="125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слушателю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ценят за прозрачность и личное звучание. Даже небольшой ансамбль способен создать сильное впечатление, если каждый голос звучит выразительно и точно.
</a:t>
            </a:r>
            <a:endParaRPr lang="en-US" sz="12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музыка: большая выразительность в малом составе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учит слышать тонкие различия в тембре, ритме и настроении. В небольшом ансамбле каждый голос важен, поэтому образ получается особенно ясным, живым и запоминающимся.
</a:t>
            </a:r>
            <a:endParaRPr lang="en-US" sz="35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2026-05-24T23:48:11Z</dcterms:created>
  <dcterms:modified xsi:type="dcterms:W3CDTF">2026-05-24T23:48:11Z</dcterms:modified>
</cp:coreProperties>
</file>