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и их свойства: обзор темы и ключевые концепции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биологические системы, их свойства и значение системного подхода в анализе живого.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системного подхода в биологии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мышление зародилось в XIX веке для изучения сложных биологических структур и процессов. В XX веке оно укрепилось благодаря развитию экологии, молекулярной биологии и кибернетики, позволяя решать задачи различных биологических дисциплин.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биологическая система?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определение системы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система — это совокупность взаимосвязанных элементов, образующих функциональное целое. Элементы взаимодействуют между собой, обеспечивая жизнедеятельность и адаптацию организма.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 человеческом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представляет собой систему, в которой органы и системы органов (кровообращения, пищеварения, нервной системы) работают согласованно, поддерживая гомеостаз и эффективное функционирование.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взаимодействия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системы определяется взаимодействием ее компонентов. Каждому элементу отводится особая роль, а их координация обеспечивает устойчивость и целостность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биологических систем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системы — это структурные единицы: клетки, ткани и органы, образующие функциональные комплексы.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Межкомпонентные связи обеспечивают взаимодействие и координацию процессов внутри системы, создавая целостность.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Управляемость проявляется в механизмах регуляции, таких как гормональная и нервная системы, поддерживающие внутренний баланс.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системы чётко определены: мембраны клеток или оболочки органов отделяют внутреннюю среду от внешней.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биологических систем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разбиваются на одноклеточные и многоклеточные организмы, а также популяции, характеризующиеся разным уровнем организации.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уровню сложности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системы включают организмы и популяции, тогда как артефакты — это искусственные объекты, например, генно-модифицированные организмы.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происхождению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системы обмениваются веществом и энергией с окружением, а замкнутые — имеют ограниченный обмен, например, инкубаторы.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степени открытости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 — открытая система, куриное яйцо — закрытая, а микробные колонии — пример популяций.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примерами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организация биологической системы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клетки к системе органов — уровни организации живого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биосистем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проявляется в способности поддерживать гомеостаз при воздействии внешних факторов и сохранять жизнедеятельность.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реализуется через генетическую и физиологическую регуляцию, обеспечивающую координацию процессов и эмерджентные свойства.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обеспечивает изменение структуры и функций для приспособления к новой среде через мутации и поведенческие реакции.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ключевых свойств в биосистемах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различия в выраженности основных свойств между клеткой, организмом и популяцией.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системы проявляет уникальный баланс устойчивости, адаптации, сложности и управления в соответствии с уровнем организации.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2024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открытых и закрытых биологических систем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системы, как организм человека, активно обмениваются веществами и энергией с окружающей средой, что поддерживает их жизнедеятельность и адаптацию.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системы, например куриное яйцо, имеют ограниченный обмен с внешним миром, что создаёт специфические условия для развития и устойчивости внутри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биологических системах и обмен с окружением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— важнейший ресурс для функционирования любых биологических систем, обеспечивающий процессы жизнедеятельности на всех уровнях.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замкнутых системах энергия сохраняется внутри, что накладывает ограничения на жизнь и развитие, например, в лабораторных условиях.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биологические системы активно обмениваются энергией и веществами с наружным миром, поддерживая устойчивое функционирование.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— фотосинтез у растений и клеточное дыхание у животных — преобразуют энергию для поддержания гомеостаза.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процессы в биологических системах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передаётся с помощью ДНК и РНК, обеспечивая наследственность и регуляцию клеточных функций. Молекулярные сигнальные пути координируют реакции в клетках и между ними.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основы передачи информации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быстрый обмен информацией через нервные импульсы, а гормональные системы регулируют длительные процессы. Информационные уровни взаимодействуют, обеспечивая адаптивность и согласованность работы организма.
</a:t>
            </a:r>
            <a:endParaRPr lang="en-US" sz="942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и интеграция информационных сигналов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 уровни организации в биологии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организована от клеточного до биосферного уровней. Клетки объединяются в ткани, ткани формируют органы, органы сочетаются в системы, обеспечивая сложные функции организма.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организации живого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обеспечивает специализацию и эффективность. Каждый уровень обладает самостоятельностью, что позволяет системам устойчиво функционировать и адаптироваться к изменениям среды.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иерархического 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биологических систем: критерии и примеры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компонентов: чем больше элементов и их разновидностей, тем выше сложность системы, например многоклеточные организмы сложнее одноклеточных.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 и регуляция: многослойное расположение и многоуровневая регуляция процессов повышают адаптивность и устойчивость биологических 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связей: большое количество и разнообразие взаимодействий обеспечивают многообразие функций и сложное поведение систем, как в пищевых сетях.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состоит из около ста триллионов клеток, взаимодействие которых даёт эмерджентные свойства, такие как сознание и иммунитет.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10¹⁴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в человеческом организме формируют уникальные свойства, которые невозможно объяснить суммой отдельных частей.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и цитологии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 развитие биологических систем
</a:t>
            </a:r>
            <a:endParaRPr lang="en-US" sz="2997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метаморфоза демонстрирует последовательное преобразование организма, когда личинка превращается во взрослую форму. Эта динамика обеспечивает приспособление к различным условиям среды и увеличивает шансы на выживание.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сукцессии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Сукцессии представляют собой природные процессы изменения экосистемы во времени. Постепенная смена видов приводит к устойчивому состоянию, что иллюстрирует развитие и адаптацию системы к изменениям окружающей среды.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и саморегуляция в биологии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поддерживает гомеостаз: при отклонениях от нормы запускаются механизмы, возвращающие состояние к оптимальному уровню, например регулирование температуры тела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 усиливает процессы, приводя к быстрому развитию событий, как свертывание крови после травмы для скорейшего заживления.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включает комплексные механизмы, обеспечивающие адаптацию систем к изменению условий, что поддерживает их жизнеспособность и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76209"/>
            <a:ext cx="4791900" cy="198018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биологических, технических и социальных систем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ключевые свойства разных систем по параметрам структурности, целостности, устойчивости, эмерджентности и управления с примерами.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системы отличаются высокой адаптивностью и сложной эмерджентностью, тогда как технические более жёстко структурированы, а социальные гибко реагируют на изменения.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 энциклопедии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Многоуровневость и взаимодействие в биосистемах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включает растения, животных, микроорганизмы и неодушевлённые элементы, формируя сложную сеть взаимодействий и обмена веществ.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компонентов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почвы обеспечивают перемещение питательных веществ, поддерживая устойчивость экосистемы через обмен между живыми и неживыми процессами.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формируют энергетические потоки и поддерживают баланс численности видов на разных уровнях питания.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цепи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хищниками и жертвами регулируют популяции, предотвращая перенаселение и обеспечивая динамическую устойчивость.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нервная система человека – интеграция и взаимодействие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 синапсы образуют сложные сети, обеспечивая передачу и обработку информации с высокой скоростью и точностью. Это позволяет организму быстро реагировать и адаптироваться к окружающей среде.
</a:t>
            </a:r>
            <a:endParaRPr lang="en-US" sz="1337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этих сетях приводят к серьёзным патологиям, влияя на поведение и функции организма, что подчёркивает важность слаженной работы всех компонентов нервной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системного подхода в биологии и исследованиях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подход позволяет глубже понять живые организмы и их взаимодействия, улучшая диагностику и лечение, а также способствует развитию экологии и биотехнологии в будущем.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2026-05-10T06:52:08Z</dcterms:created>
  <dcterms:modified xsi:type="dcterms:W3CDTF">2026-05-10T06:52:08Z</dcterms:modified>
</cp:coreProperties>
</file>