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фигуру точно и без лишних шагов?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решения задач на построение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построение учат работать с чертежом, выделять главное в условии и получать фигуру с помощью циркуля и линейки без делений.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Геометрия, где важен каждый шаг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задачей на построение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Искомая фигура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такой задаче нужно не вычислить число, а получить точный чертеж: отрезок, угол, треугольник, окружность или другую фигуру, заданную условиями.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Ответом служит не запись числа, а чертеж, который можно проверить по условию. Если фигура построена верно, значит задача решена.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Обоснованный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действие должно опираться на известное свойство геометрии. Просто провести линию недостаточно — нужно понимать, почему именно такой шаг приводит к ответу.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считается верным только тогда, когда фигура удовлетворяет всем указанным свойствам: длинам, равенствам углов, параллельности, перпендикулярности или принадлежности точек.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задачу на построение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связать условие задачи с точным чертежом.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«Задачи на построение» для 7 класса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работы и их результат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помогает не терять связь между условием задачи, построением и итоговой проверкой.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делает решение понятным: сначала определяют цель, затем строят и только после этого проверяют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 построений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проводить прямые и лучи, соединять точки и продолжать линии. Деления на ней не нужны: в задачах на построение важна форма, а не измерение.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без делений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переносит равные расстояния и позволяет строить окружности и дуги. Именно с его помощью удобно находить точки, расположенные на одном расстоянии от центра.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нужен для аккуратного чертежа и возможных исправлений. Линии должны быть тонкими и понятными, чтобы можно было видеть вспомогательные построения и окончательный результат.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решении часто появляются точки пересечения дуг, середины отрезков, перпендикуляры и дополнительные окружности. Они помогают получить нужную фигуру и обосновать каждый шаг.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элементы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шаг: внимательно прочитать условие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выписать, что именно дано: длины, равные углы, параллельность, перпендикулярность, принадлежность точек или касание окружности. Это основа всего построения.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все данные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условии есть слова «через», «параллельно», «перпендикулярно» или «касательно», их нужно заметить сразу. Такие условия сильно влияют на порядок действий.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ограничения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понять, какие данные задают саму фигуру, а какие только уточняют её положение. Это помогает не запутаться и выбрать верный способ построения.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Отделить главное от дополнительного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определяют, какую фигуру требуется получить и какими свойствами она должна обладать. Иногда условие содержит несколько требований, но одно из них главное.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Выделить искомое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опорной фигуры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2702800" y="1857200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чертежа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фигура задаёт точку отсчёта для всего построения. Это может быть отрезок, угол, окружность или сторона треугольника, на которой удобно расположить остальные элементы.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2702800" y="3233025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расположение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опорной фигуры помогает сразу понять, где будут находиться новые точки и линии. Чем удачнее выбрана основа, тем проще построить фигуру без лишних шагов.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2702800" y="4608850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вспомогательных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обычно выбирают такую опору, которая сокращает число дополнительных построений. Это делает чертёж аккуратнее и уменьшает вероятность ошибки.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построения, которые затем используются как вспомогательные шаги в более сложных задачах.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 перпендикуляр и биссектриса: они становятся опорой для многих других построений.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задач курса геометрии 7 класса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построения чаще всего встречаются в 7 классе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1635025"/>
            <a:ext cx="316800" cy="31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54750"/>
            <a:ext cx="316800" cy="31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0313" y="3671175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00" y="4694200"/>
            <a:ext cx="316800" cy="31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13925"/>
            <a:ext cx="316800" cy="31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линии в построении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 лучи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задают направление построения и помогают точно связать точки. Без них трудно расположить фигуру так, чтобы она соответствовала условию задачи.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Окружности и дуги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переносят равные расстояния и находят точки на одинаковом удалении от центра. Это особенно важно при биссектрисе и серединном перпендикуляре.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отрезки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отрезки часто соединяют уже найденные точки и позволяют получить нужную форму. Иногда они не входят в ответ, но без них построение невозможно.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дают новые ориентиры для чертежа. Точки пересечения дуг или прямых помогают найти вершины, середины и другие важные элементы фигуры.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Проверочные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линии нужны, чтобы убедиться в правильности результата: параллельности, перпендикулярности, равенстве или симметрии. Они завершают построение и делают его понятным.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отрезков и углов в построениях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длины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позволяет точно переносить заданный отрезок на чертёж без измерений по линейке. Благодаря этому можно отложить одинаковые расстояния, сохранить равенство сторон и получить конструкцию, соответствующую условию задачи.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радиусы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окружности строятся с одним и тем же радиусом, их точки пересечения помогают находить середины отрезков и строить биссектрису. Такое равенство расстояний делает построение строгим и обоснованным.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чертежа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задачах равные отрезки создают симметричное расположение точек относительно прямой или луча. Это особенно важно при построении равнобедренного треугольника, серединного перпендикуляра и некоторых углов.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результата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неточность при переносе длины меняет весь чертёж. Поэтому в задачах на построение важно работать аккуратно: правильное равенство отрезков и углов определяет верность итоговой фигуры.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по данным элементам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треугольника по сторонам и углам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готового решения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убедиться, что полученная фигура действительно соответствует всем данным задачи. Проверяются стороны, углы, параллельность, перпендикулярность и другие указанные свойства, а не только внешний вид чертежа.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с условием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задача не имеет решения, это тоже нужно отметить и объяснить. Такой вывод показывает, что ученик не только строит фигуру, но и умеет анализировать ограничения геометрической задачи.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построения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условие задаёт один-единственный результат, а иногда допускает несколько вариантов. При проверке нужно понять, получен ли именно требуемый чертёж или построение даёт несколько возможных решений.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Единственность ответа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проверить, лежат ли точки на нужных прямых, лучах, окружностях или их пересечениях. Если хотя бы одна точка построена неверно, вся конструкция может потерять смысл, даже при аккуратном рисунке.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точек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начинают строить фигуру, не выделив главное требование задачи. Из-за этого вместо искомого элемента получается лишь часть чертежа, которая внешне выглядит правильно, но не отвечает условию.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условии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частая ошибка связана с вспомогательными построениями. Одни ученики забывают провести нужную дугу или прямую, другие, наоборот, оставляют на рисунке слишком много лишних линий, которые мешают увидеть результат.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или пропущенные линии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проблема возникает в конце работы, когда решение уже почти готово. Если не проверить перпендикулярность, равенство отрезков или принадлежность точек, можно не заметить ошибку в одной из ключевых точек.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Неточная проверка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построениях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проверки задач на построение для 7 класса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проверить в конце решения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помогает убедиться, что построение соответствует условию и оформлено без лишних неточностей.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четыре пункта отмечены положительно, построение можно считать выполненным правильно и завершённым.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решения задачи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дано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решения кратко перечисляют все данные: отрезки, углы, параллельность, перпендикулярность или принадлежность точек. Такая запись помогает не потерять важные условия и сразу понять, что именно нужно построить.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Описать построение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последовательно записывают все действия с линейкой и циркулем. Каждый шаг должен быть понятным и идти в правильном порядке, чтобы по записи можно было восстановить весь чертёж.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Дать обоснование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важного действия указывают геометрическое свойство, на котором оно основано. Это может быть равенство радиусов, свойство биссектрисы, признак параллельных прямых или перпендикулярности.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проверку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сверяют полученный результат с условием и отмечают, выполнены ли все требования задачи. Такая проверка показывает, почему построение можно считать правильным, а ответ — обоснованным.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последовательный план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действия идут по плану, легче держать в памяти исходные данные и не перепутать их с искомым. Это особенно важно в задачах, где есть несколько отрезков, углов и ограничений.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сбиться с условия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алгоритм помогает не возвращаться к уже сделанным шагам и не переделывать чертёж заново. Ученик быстрее понимает, с чего начать и какое действие должно быть следующим.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Сэкономить время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заставляет проверять каждый этап сразу, а не только в самом конце. Поэтому меньше риск пропустить вспомогательную линию, ошибиться в длине или неверно расположить точки на чертеже.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Снизить число ошибок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даёт свой промежуточный результат и подготавливает следующий шаг построения.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выполнен каждый этап, тем надёжнее итоговый чертёж и тем меньше вероятность ошибки.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этапов решения задач на построение для 7 класса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этапов решения и результата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простой школьной стратегии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Отметить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62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 прямую и отмечают точку, через которую нужно построить перпендикуляр. С этого начинается всё построение, потому что именно расположение исходных объектов определяет дальнейшие действия.
</a:t>
            </a:r>
            <a:endParaRPr lang="en-US" sz="1521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Построить дуги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Циркулем строят дуги одинакового радиуса так, чтобы они пересекли прямую по обе стороны от точки. Эти точки будут использоваться для получения новой линии.
</a:t>
            </a:r>
            <a:endParaRPr lang="en-US" sz="1575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Найти пересечение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двух отмеченных точек проводят дуги ещё раз, не меняя радиус. Точка их пересечения лежит на равном расстоянии от обеих точек и помогает задать направление перпендикуляра.
</a:t>
            </a:r>
            <a:endParaRPr lang="en-US" sz="1575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Провести перпендикуляр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точку пересечения с исходной точкой. Полученная прямая перпендикулярна заданной, потому что она проходит через середину симметрично построенного отрезка.
</a:t>
            </a:r>
            <a:endParaRPr lang="en-US" sz="1575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построение легче решать, когда есть чёткий порядок: понять условие, выбрать опорную фигуру, выполнить построение и всё проверить. Такой подход делает чертёж точным и понятным.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строим по плану, а не наугад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2026-05-29T01:39:30Z</dcterms:created>
  <dcterms:modified xsi:type="dcterms:W3CDTF">2026-05-29T01:39:30Z</dcterms:modified>
</cp:coreProperties>
</file>