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страна в центре Европы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европейская страна с богатой историей и сильной экономикой.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Германию важно изучать
</a:t>
            </a:r>
            <a:endParaRPr lang="en-US" sz="2166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находится в самом центре Европы, поэтому хорошо показывает связь географии, транспорта, хозяйства и жизни людей в современной развитой стране с высоким уровнем организации и заметной ролью в ЕС.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государственные границы
</a:t>
            </a:r>
            <a:endParaRPr lang="en-US" sz="1938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расположена в центральной части Европы и удобно соединяет север, запад, юг и восток континента. Такое положение сделало страну важным узлом международных связей и перевозок.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 суше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Германии девять сухопутных соседей: Дания, Польша, Чехия, Австрия, Швейцария, Франция, Люксембург, Бельгия и Нидерланды. Это создаёт широкие возможности для торговли и сотрудничества.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страна имеет выход к Северному и Балтийскому морям. Морские побережья усиливают значение портов, а также помогают развивать транспорт и внешнюю торговлю.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Транзитная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территорию Германии проходят важные транспортные пути Европы. Из-за этого страна часто выступает как транзитное государство, через которое идут грузы, пассажиры и деловые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69" y="925750"/>
            <a:ext cx="2745463" cy="216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94" y="916325"/>
            <a:ext cx="2745463" cy="216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Германии тянется Северо-Германская низменность. Здесь преобладает ровный рельеф, много озёр, а побережье связано с Северным и Балтийским морями. Эти пространства удобны для сельского хозяйства, транспорта и крупных поселений.
</a:t>
            </a:r>
            <a:endParaRPr lang="en-US" sz="941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равнины и море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страны занята среднегорьями: Гарцом, Рудными горами, Тюрингским лесом и Шварцвальдом. Эти районы выделяются лесами, живописными долинами и традиционными небольшими городами, которые часто сохраняют исторический облик.
</a:t>
            </a:r>
            <a:endParaRPr lang="en-US" sz="963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Центр: холмы и леса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поднимаются Баварские Альпы — самая высокая и самая живописная часть Германии. Через страну также проходят крупные реки: Рейн, Эльба, Дунай, Везер и Майн, влияя на жизнь городов и промышленности.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Альпы и реки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районы Германии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сосредоточены в разных частях страны и связаны с транспортными узлами, промышленностью и сферой услуг.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Германии по численности населения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заметно опережает остальные города, а затем показатели постепенно снижаются. Это подчёркивает особую роль столицы в расселении и управлении страной.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 условия задания; ориентировочные значения численности населения крупных городов.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16479"/>
            <a:ext cx="4646100" cy="1837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земли и их особенности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 федеральных землях Германии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Германии сочетаются общегосударственное единство и яркие региональные различия.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земли отличаются природой, хозяйством и культурой. Это помогает Германии сохранять разнообразие регионов при едином государственном устройстве.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история государства Германии
</a:t>
            </a:r>
            <a:endParaRPr lang="en-US" sz="2356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1871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немецких земель возникло единое государство — Германская империя. Это стало важным этапом формирования современной Германии.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была разделена на два государства: ФРГ и ГДР. Разделение отражало политическое противостояние в Европе после войны.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 год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Пала Берлинская стена — символ разделения Германии и всей Европы. Это событие открыло путь к объединению страны.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 октября 1990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объединилась в одно государство. Сегодня эта дата отмечается как День германского единства и является национальным праздником.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власть в Германии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органы власти и их связь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 — столица и символ объединения страны
</a:t>
            </a:r>
            <a:endParaRPr lang="en-US" sz="2167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находится на северо-востоке Германии и является столицей страны. Здесь принимаются важнейшие государственные решения, а также сосредоточены главные органы власти и управления.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находятся Бранденбургские ворота, Рейхстаг и Музейный остров. Эти объекты напоминают о прошлом Германии и помогают увидеть связь между историей и современной жизнью.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разделения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Берлине сохранились места, связанные с Берлинской стеной. Они напоминают о периоде разделённой страны и делают историю Германии особенно наглядной для школьников.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мегаполис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 Берлине много новых зданий, транспортных узлов и деловых районов. Город объединяет историческое наследие, активную городскую жизнь и международное значение.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промышленностью важную роль играют научные разработки, квалифицированные кадры и сеть крупных предприятий по всей стране.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хозяйства Германии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Германии опирается и на производство, и на сферу услуг. Это делает её устойчивой и хорошо связанной с внешним рынком.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отраслей по учебному материалу; для наглядной круговой диаграммы.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9347" y="851050"/>
            <a:ext cx="2911256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изобретения и научные достижения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станок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 веке Иоганн Гутенберг создал печатный станок с подвижными литерами. Это ускорило распространение книг, сделало знания доступнее и сильно изменило образование в Европе.
</a:t>
            </a:r>
            <a:endParaRPr lang="en-US" sz="1236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автомобиль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Бенц в 1886 году запатентовал автомобиль с бензиновым двигателем. Его изобретение стало началом развития современного транспорта и всей автомобильной промышленности.
</a:t>
            </a:r>
            <a:endParaRPr lang="en-US" sz="1236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Прорывы в физике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Альберт Эйнштейн работал в Германии и сформулировал идеи, которые изменили представления о времени, пространстве и энергии. Его труды стали основой для многих научных открытий.
</a:t>
            </a:r>
            <a:endParaRPr lang="en-US" sz="1287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традиции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6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учёные и инженеры известны вниманием к точности, эксперименту и практическому применению знаний. Поэтому Германия и сегодня остаётся одним из важных научных центров Европы.
</a:t>
            </a:r>
            <a:endParaRPr lang="en-US" sz="12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школьников и семей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повседневной жизни в городах Германии.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Германии организованы школа, транспорт, быт и свободное время. Во многих городах ценят порядок, пунктуальность и бережное отношение к ресурсам.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связаны с удобной городской средой, общественным транспортом и вниманием к экологии.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025" y="983275"/>
            <a:ext cx="2743750" cy="21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025" y="983275"/>
            <a:ext cx="2743750" cy="21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150" y="974100"/>
            <a:ext cx="2743750" cy="21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дала миру Иоганна Себастьяна Баха и Людвига ван Бетховена. Их произведения исполняют в концертных залах по всему миру, а немецкие города бережно сохраняют память о великих композиторах.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знает весь мир
</a:t>
            </a:r>
            <a:endParaRPr lang="en-US" sz="1323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Иоганн Вольфганг Гёте и братья Гримм сделали немецкую литературу знаменитой далеко за пределами страны. Их книги помогают понять, как в Германии ценят язык, историю и народные традиции.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 книги, знакомые с детства
</a:t>
            </a:r>
            <a:endParaRPr lang="en-US" sz="117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Октоберфест в Мюнхене, рождественские ярмарки и карнавалы в Кёльне показывают, насколько разнообразна культурная жизнь Германии. Эти события объединяют жителей и привлекают гостей из разных стран.
</a:t>
            </a:r>
            <a:endParaRPr lang="en-US" sz="1075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городские традиции
</a:t>
            </a:r>
            <a:endParaRPr lang="en-US" sz="1275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Германии: музыка, литература и праздники
</a:t>
            </a:r>
            <a:endParaRPr lang="en-US" sz="17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4134" y="1242175"/>
            <a:ext cx="306793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в Германии и региональные особенности кухни
</a:t>
            </a:r>
            <a:endParaRPr lang="en-US" sz="2105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блюда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немецкой кухне относят брецели, колбаски, шницель, картофельный салат, квашеную капусту и штоллен. Многие блюда простые, сытные и хорошо подходят для прохладной погоды.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Германии чаще готовят рыбу и блюда из морепродуктов, а на юге больше любят мясо, выпечку и плотные гарниры. Это связано с природой и местными традициями.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кухня опирается на продукты, которые доступны в регионе. Поэтому в разных землях можно встретить свои особые рецепты, вкусы и способы приготовления.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и питательность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блюд важны качество, свежесть и понятный состав. Немецкая еда обычно не перегружена специями и ценится за сытность, практичность и удобство в 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меняется постепенно: весной и осенью погода неустойчива, а зимой возможны краткие похолодания. В горах условия заметно суровее, чем в равнинных районах.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Германии по сезонам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климат делает сезонные различия заметными, но не слишком резкими; для страны характерны мягкие переходы между временами года.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сезонные значения для Берлина по общеизвестным климатическим данным; округлено для учебной диаграммы.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экологические меры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скоростных дорог соединяет крупные города и промышленные центры. Она помогает быстро перевозить людей и грузы, поэтому транспортная система страны работает очень эффективно.
</a:t>
            </a:r>
            <a:endParaRPr lang="en-US" sz="988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Автобаны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Скоростные поезда ICE связывают города на больших расстояниях и делают поездки удобными. Это важная часть общественного транспорта, особенно для деловых и учебных поездок.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Поезда ICE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есть велодорожки, метро, трамваи и пригородные электрички. Такой выбор помогает уменьшать пробки, экономить время и поддерживать более чистый воздух.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Велосипеды и городской транспорт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отходов, а также развитие солнечной и ветровой энергетики показывают, что Германия старается использовать ресурсы бережно и снижать вред для окружающей среды.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энергия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сортируют отходы в Германии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бытовые отходы проходят путь от дома до переработки или повторного использования.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09646"/>
            <a:ext cx="4646100" cy="1851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Германии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государственные и культурные символы Германии.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образы чаще всего связывают со страной. Эти символы помогают увидеть и историческую память, и современный облик Германии.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соединяют историю, государственные традиции и достижения современной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837" y="1532833"/>
            <a:ext cx="39322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37" y="2415515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7837" y="3297168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837" y="417882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как пример современной европейской страны
</a:t>
            </a:r>
            <a:endParaRPr lang="en-US" sz="1934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Берлин, Гамбург, Мюнхен и другие города показывают высокий уровень урбанизации. В них сосредоточены управление, наука, торговля и культурная жизнь.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районы Германии известны машиностроением, автомобилями и химической продукцией. Экономика страны связана с экспортом и международной торговлей.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экономика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находятся равнины и побережья, в центре — среднегорья, а на юге — Альпы. Такое разнообразие делает страну особенно интересной для изучения.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Разнообразная природа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 ценят аккуратность, общественный транспорт и бережное отношение к ресурсам. Это заметно в быту, городском пространстве и экологических программах.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экология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 — страна разнообразия и порядка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объединяет сильную экономику, богатую историю, удобный транспорт и разнообразную природу. Именно поэтому её удобно изучать как пример современной европейской страны.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2026-06-02T11:38:17Z</dcterms:created>
  <dcterms:modified xsi:type="dcterms:W3CDTF">2026-06-02T11:38:17Z</dcterms:modified>
</cp:coreProperties>
</file>