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островной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здесь не разделяют, а соединяют страну и её возможности.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морской регион между двумя океанами, где острова, проливы и порты формируют образ жизни. Для Индонезии такое положение стало не слабостью, а основой единства, торговли и культурного разнообразия.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регион, где важны острова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на карте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океанами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лежит между Индийским и Тихим океанами, на перекрёстке морских путей. Его положение объясняет значение торговли, портов и контроля над проливами.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 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включает материковую часть и крупные островные дуги. На карте особенно заметны Малайский архипелаг и цепи островов вокруг морских бассейнов.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Малаккский пролив связывает важнейшие направления движения судов, а Южно-Китайское и Яванское моря задают географию региона. Через них проходит значительная часть региональных связей.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занимает центральное место в островной части региона. Её территория разбросана по множеству островов, что делает карту страны необычайно сложной и выразительной.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17 000+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островов объединены в одно государство и требуют сложной системы связи.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Factbook; официальные справочные данные Индонезии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 более 17 тысяч островов, и именно это определяет устройство страны и её связи.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муссоны формируют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региона определяется положением у экватора и сезонной сменой ветров.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море организует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островами и побережьями определяют хозяйство и ежедневные маршруты.
</a:t>
            </a:r>
            <a:endParaRPr lang="en-US" sz="19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островов и масштабу населения Индонезия заметно выделяется даже среди крупных стран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показывают, что страна сочетает огромную территорию, большое население и исключительно дробную островную структуру.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Factbook; World Bank; оценочные справочные данные по Индонезии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в цифрах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острова страны отличаются не только размерами, но и ролью в хозяйстве, управлении и расселении.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Ява концентрирует управление и экономику, а остальные острова усиливают ресурсную и пространственную опору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атласы; справочные материалы по Индонезии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острова Индонезии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островов и людей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Ява: язык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Яве плотность населения особенно высока: здесь сосредоточены крупные города, административные центры и часть промышленности. Повседневная жизнь острова показывает, как общий язык помогает удерживать связь между разными группами населения.
</a:t>
            </a:r>
            <a:endParaRPr lang="en-US" sz="95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Бали: традиция и ритуал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Бали узнают по храмам, ритуалам и особой художественной среде. В местной культуре заметно, как религиозные традиции, архитектура и музыка складываются в цельный образ острова, ориентированный на сохранение памяти.
</a:t>
            </a:r>
            <a:endParaRPr lang="en-US" sz="95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Суматра: местный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Суматра даёт другой культурный ритм: здесь сильны региональные обычаи, яркая одежда и разнообразные формы семейной и общественной жизни. Островная удалённость помогает сохранять местные особенности рядом с общенациональной идентичностью.
</a:t>
            </a:r>
            <a:endParaRPr lang="en-US" sz="9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и диалектов отражают редкое культурное разнообразие Индонезии.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Ethnologue; общие справочные данные по Индонезии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700 языков и диалектов помогают сохранить местные традиции на разных островах.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сосредоточено на Яве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BPS-Statistics Indonesia; данные о распределении населения по островам, 2023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60% населения страны живёт на Яве, где сосредоточены промышленность, транспорт и крупнейшие города; это показывает, почему островная география задаёт структуру экономики.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соединяет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транспортной сети Индонезии и роли межостровных перевозок в Юго-Восточной Азии
</a:t>
            </a:r>
            <a:endParaRPr lang="en-US" sz="19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активных вулканов приходится на Индонезию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Smithsonian Institution, Global Volcanism Program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насчитывается около 127 активных вулканов; это делает систему оповещения, обучение населения и готовность к эвакуации частью повседневной безопасности.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неравномерно: в дождливые месяцы повышается нагрузка на дороги, порты и сельское хозяйство, а в сухие — усиливаются риски дефицита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выраженный влажный сезон в начале и конце года; именно тогда возрастает значение дренажа, транспорта и запасов воды.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BMKG (Badan Meteorologi, Klimatologi, dan Geofisika), климатические нормы для прибрежной Явы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его влияние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шкала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по основным этапам формирования государства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 входят в АСЕАН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ASEAN Secretariat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из стран-основательниц АСЕАН, Индонезия влияет на общие решения региона по торговле, безопасности морских путей и реагированию на кризисы.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окно в страну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Бали, Ломбок и Комодо привлекают не только пляжами, но и вулканическими ландшафтами, благодаря которым путешественник видит страну через её живую географию.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традиционные танцы и ремёсла лучше всего раскрываются на месте, потому что островные культуры сохраняют локальные особенности и собственные художественные школы.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 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и морские заповедники делают отдых особенно ценным, но одновременно требуют аккуратного поведения и уважения к природным ограничениям.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поддерживает занятость в транспорте, гостиницах и сфере услуг, поэтому его устойчивость зависит от чистоты, безопасности и бережного отношения к ресурсам.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UNEP; FAO; ASEAN Environment data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социальные вызовы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экологические проблемы в архипелаге тесно связаны с быстрым ростом городов и хозяйственного освоения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устойчивые решения должны сочетать охрану природы, грамотное городское планирование и изменение повседневных привычек населения.
</a:t>
            </a:r>
            <a:endParaRPr lang="en-US" sz="12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крупнейших архипелажных государств показывает, что решающими становятся не только острова, но и масштаб территории, населения и морских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опережает Филиппины и по площади, и по населению, поэтому её справедливо называют крупнейшей страной-архипелагом.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CIA World Factbook; национальная статистика, 2023–2024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Индонезия — крупнейшая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сила островного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показывает, что архипелаг может быть не преградой, а преимуществом: он объединяет рынки, культуры и морские пути. Для понимания страны важно смотреть на карту, людей и природу вместе.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2026-07-27T03:17:06Z</dcterms:created>
  <dcterms:modified xsi:type="dcterms:W3CDTF">2026-07-27T03:17:06Z</dcterms:modified>
</cp:coreProperties>
</file>