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олимпийских богов: основные идеи и значение мифологии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боги Олимпа — ключ к пониманию культуры и мировоззрения античности.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почему возникли мифы об олимпийских богах?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трёх тысяч лет назад древние греки создали мифы об олимпийских богах, которые жили на горе Олимп. Эти рассказы помогали объяснить природные явления и правила жизни общества.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величие Олимпа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 — самая высокая гора Греции с высотой 2917 м, её вершина часто покрыта облаками, создавая впечатление мистического святилища богов.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Мифическое пространство богов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легендах Олимп — скрытое от людей место, где боги жили в роскошных дворцах и наблюдали за земным миром, поддерживая порядок и справедливость.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доступа для смертных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могли подняться на Олимп — гора была символом недосягаемого, сакрального пространства, отделённого от повседневной жизни смертных.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Олимп — настоящий дом для богов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богов: порядок и гармония мифического мира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представляли космос как организованный порядок, установленные богами для гармоничного существования мира и людей.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Богиня Немезида поддерживала справедливость, карая тех, кто нарушал божественные и моральные законы, нарушая равновесие.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бог отвечал за определённую сферу: Зевс — за небо и погоду, Посейдон — за морские глубины, Деметра — за плодородие и урожай.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космос отражал не только физический мир, но и идеалы порядка, справедливости и ответственности в жизни общества.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Зевс: верховный владыка Олимпа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Могущество молнии и грома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управлял небом и стихиями, особенно громом и молнией, которыми мог наказывать и защищать. Его символ молнии означал власть и силу.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главного судьи богов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мифах Зевс часто выступал как главный арбитр, поддерживая порядок и закон, заботясь о балансе между богами и людьми, и не допуская хаоса.
</a:t>
            </a:r>
            <a:endParaRPr lang="en-US" sz="9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Гера: покровительница семьи и брака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 считалась царицей богов и богиней брака, охраняя семейные узы. Она символизировала верность и защиту близких в древнегреческой культуре.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мифы показывают её и как ревниву и мстительную богиню, которая наказывала всех, кто угрожал счастью семьи и детей.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Владыка морей с трезубцем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Посейдон, брат Зевса, обладал трезубцем — символом власти над морями. Его подводный дворец был великолепен и неприступен.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и переменчивая натура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Посейдона отражал стихию — непредсказуемую и мощную. Он то помогал героям, то создавал им трудности, проявляя капризы как море.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Посейдон: повелитель морей и землетрясений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Афина: богиня мудрости и защитница городов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 родилась из головы Зевса и стала символом мудрости, ремёсел и стратегии. Её сова — знак умного мышления и прозорливости.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Богиня часто давала советы героям и охраняла города, помогая сохранять порядок и разум в битвах и дипломатии.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Аполлон: покровитель солнца, искусств и пророчества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 света и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покровительствовал солнцу, являясь источником света и тепла. Его символы — лира и лавровый венок — связаны с музыкой и славой.
</a:t>
            </a:r>
            <a:endParaRPr lang="en-US" sz="911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красивый бог Олимпа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Аполлона окружена легендами о его красоте и талантах, он был покровителем поэтов и музыкантов, вдохновляя творцов.
</a:t>
            </a:r>
            <a:endParaRPr lang="en-US" sz="994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Оракул в Дельфах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Дельфах располагался главный оракул Аполлона, куда стекались люди за пророчествами и советами, веря в божественную мудрость.
</a:t>
            </a:r>
            <a:endParaRPr lang="en-US" sz="8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Артемида: богиня луны и охоты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Защитница дикой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Артемида отвечала за охоту и охраняла леса и животных. Она символизировала природную силу и независимость, поддерживая баланс в природе.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справедливость в мифах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легендах богиня часто помогает своим друзьям и строго наказывает злоумышленников, защищая справедливость и невинных от несправедливости.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Арес: бог войны и сражений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Арес, сын Зевса и Геры, воплощает жестокость и бурю войны. Его характер вспыльчив и воинственен, что делает его частым участником конфликтов и ссор среди богов.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Ареса — копье и щит, символизирующие его боевую сущность. В Древней Греции ему отдавали меньше почёта, чем Афине, богине мудрой войны и стратегии.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из морской пены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легенде, Афродита появилась из пены морских волн. Её красота была настолько велика, что сразу привлекла внимание всех богов и людей. Этот миф подчёркивает её связь с природой и силой любви.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судьбы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Афродита часто вмешивалась в жизни людей и богов, вызывая любовь или страсть. Её символы — ракушка, голубь и роза — олицетворяют нежность и притяжение, которые она дарует героям и простым смертным.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Афродита: богиня любви и красоты — истории и символы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Гефест: бог огня и кузнечного дела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Гефест, сын Геры, известен как мастер кузнечного ремёсла и огня. Он создавал металлоизделия для богов, включая молнии Зевса и доспехи Ахилла, подчёркивая своё значение в мифологии.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Гефеста — молот и наковальня — указывают на его ремесленную сущность. Несмотря на немощное телосложение, именно он олицетворяет созидательную силу огня и умение творить.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Гермес: вестник богов и покровитель странников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Гермес — быстрый и изобретательный бог торговли и путешествий. Благодаря крылатым сандалиям и жезлу кадуцеи он мог свободно передвигаться между мирами богов и людей.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помогал героям, таким как Одиссей, своим умом и ловкостью. Его шляпа с полями и жезл стали знаковыми символами, отражающими его роль посредника и покровителя путников.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Деметра: богиня земли и урожая — легенды о плодородии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Похищение Персефоны
</a:t>
            </a:r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рассказывает о том, как Аид увёз Персефону в подземное царство. Деметра, её мать, утратила радость и прекратила плодородие земли, что объясняет смену времён года и циклы природы.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урожая и сезонности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Персефоны на землю знаменует весну и лето, время роста и изобилия. Этот миф символизирует связь человека с природой и циклическое обновление жизни через сезоны.
</a:t>
            </a:r>
            <a:endParaRPr lang="en-US" sz="9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Гестия: богиня домашнего уюта и огня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Гестия является хранительницей домашнего очага и семейного тепла, её символы — вечный огонь и круглый алтарь. Огонь считался сердцем каждого дома в Древней Греции.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культ был неотъемлемой частью жизни, жертвы ей приносили первыми. В мифах Гестия редко проявляет активность, но пользуется глубоким уважением за поддержание порядка и уюта.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Титаномахия: ключевые этапы борьбы богов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титанов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олимпийцев миром правили титаны — могущественные боги первобытной силы, владеющие частью вселенной.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олимпийцев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и его братья повстали против титанов, началась долгая и ожесточённая битва — титаномахия.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Зевса и богов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Олимпийцы одержали победу благодаря силе и стратегии, установив свой порядок в мире и утвердив главенство на Олимпе.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нового 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олимпийские боги закрепили власть и установили гармонию, что стало основой мифологического космоса Древней Греции.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071" y="1611696"/>
            <a:ext cx="4295502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олимпийских богов и их римских аналогов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греческие и римские имена богов с их основными функциями и символами. Это помогает понять культурные связи и влияние греческой мифологии на Рим.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боги сохранили свои функции, но получили новые имена и некоторые атрибуты в римской традиции.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и римская мифологии, классические источники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книг «Перси Джексон» возрождает интерес к греческим богам, рассказывая их истории с современным подходом. Это помогает молодёжи познакомиться с мифологией в увлекательной форме.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и мультфильмы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мультфильмы, например «Геркулес», популяризируют олимпийских богов, показывая их приключения и характеры в зрелищных сюжетах, доступных для всех возрастов.
</a:t>
            </a:r>
            <a:endParaRPr lang="en-US" sz="1174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 повседневной жизни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богов — молния, трезубец, сова — активно используются в логотипах компаний, спортивных командах и даже моде, сохраняя мифологическое наследие в современном мире.
</a:t>
            </a:r>
            <a:endParaRPr lang="en-US" sz="115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боги в современной культуре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мифологии олимпийских богов сегодня
</a:t>
            </a:r>
            <a:endParaRPr lang="en-US" sz="2897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олимпийских богов помогают понять древнее мировоззрение и важные жизненные уроки. Их влияние сохраняется в нашей культуре, формируя традиции и обогащая современное искусство.
</a:t>
            </a:r>
            <a:endParaRPr lang="en-US" sz="12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2026-05-10T10:06:26Z</dcterms:created>
  <dcterms:modified xsi:type="dcterms:W3CDTF">2026-05-10T10:06:26Z</dcterms:modified>
</cp:coreProperties>
</file>