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А.А. Ахматова и стихотворение «Цветов и неживых вещей...»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слышать память в тишине: цветы и вещи открывают скрытые чувства.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Анна Ахматова и почему её стихи важны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(1889–1966) писала о любви, разлуке, памяти и времени. Её короткие тексты удивительно точны. В акмеизме ценились ясность и конкретная деталь, а в ахматовской поэзии чувства часто передаются через предметы и интонацию.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контекст стихотворения
</a:t>
            </a:r>
            <a:endParaRPr lang="en-US" sz="3537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принесло в литературу новые поиски: поэты хотели говорить о чувствах по-новому, ближе к реальному миру человека. Менялись способы описания настроений.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стремились к точности слов, ясным образам и предметности. В стихах Ахматовой обычная вещь часто становится знаком внутреннего состояния или напоминанием о пережитом.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помогает читать текст внимательнее: простые детали работают как подсказки. Они ведут к смыслу, который не проговаривается напрямую, но ощущается.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Ахматовой и атмосфера её эпохи
</a:t>
            </a:r>
            <a:endParaRPr lang="en-US" sz="3444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Строгость и сдержанность как ключ к пониманию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портретах Ахматова нередко выглядит строго и собранно — и это соответствует её поэтической манере. Её героиня тоже не спешит объяснять чувства словами, предпочитая намек и точную деталь. 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и культ точного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Серебряного века была особенно важна выразительная простота: личные переживания раскрывались через конкретные, узнаваемые образы. Поэтому в качестве визуала уместны фотография 1910-х или изображение рукописи.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120" y="21324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471" y="1479290"/>
            <a:ext cx="690900" cy="55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8392" y="2242435"/>
            <a:ext cx="434025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главная мысль стихотворения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в тексте связаны с красотой, нежностью и мимолётностью. Они будто подтверждают: прекрасное существует рядом, но быстро меняется, поэтому его особенно бережно замечают.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вещи превращаются в «хранителей» переживания. Через них проступает память о прошлом и след времени, который остаётся в душе и не исчезает сразу.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одиночество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внутреннее уединение помогают понять состояние героини. Она не спорит с миром, а вслушивается в него: между строк звучит лёгкая грусть и задумчивость.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мир как отражение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связана с тем, что окружающая реальность умеет отражать внутреннюю жизнь человека. Красота и боль не живут отдельно — они переплетаются через образы вещей.
</a:t>
            </a:r>
            <a:endParaRPr lang="en-US" sz="10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смысл стихотворения «поднимается» от предмета к чувству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Последовательность: от видимой детали — к внутреннему переживанию и выводу.
</a:t>
            </a:r>
            <a:endParaRPr lang="en-US" sz="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и её состояние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не раскрывает чувства прямо: она как будто наблюдает тишину вокруг. Её взгляд задерживается на предметах, и именно через них читатель понимает, что происходит внутри.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настроении заметны одиночество и задумчивость. Есть ощущение спокойной сосредоточенности, словно героиня ведёт внутренний разговор, но не требует ответа.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передаёт нежность и лёгкую грусть: красота не выглядит торжественной. Она скорее хрупкая, и от этого становится особенно трогательной — без лишних слов.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Ахматовой чувство часто скрыто, однако оно проступает через точные детали. Поэтому читатель собирает смысл по «мелочам» и ощущает близость переживания.
</a:t>
            </a:r>
            <a:endParaRPr lang="en-US" sz="11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37091"/>
            <a:ext cx="3929100" cy="171609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стихотворения и их значение
</a:t>
            </a:r>
            <a:endParaRPr lang="en-US" sz="286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Соотнесите образы с тем, какую мысль они помогают раскрыть в тексте.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мир работает как «ключ» к состоянию героини: через образы проявляются память, грусть и спокойная внутренняя сосредоточенность.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А.А. Ахматовой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2883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встречаются эпитеты и меткие определения, которые уточняют внешний вид предметов и делают образ ясным. Благодаря этому читатель не просто «представляет», а узнаёт настроение, спрятанное в деталях.
</a:t>
            </a:r>
            <a:endParaRPr lang="en-US" sz="1168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метафоры и символические детали: цветы и вещи начинают значить больше, чем называют напрямую. Так поэтическая речь связывает внешний мир с внутренними переживаниями.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строки и сдержанная интонация создают эффект тишины и паузы. Чувство звучит сильнее, потому что оно не объясняется громко, а намечается и постепенно раскрывается.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стихотворения
</a:t>
            </a:r>
            <a:endParaRPr lang="en-US" sz="360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центральным становится переживание памяти: она связывает красоту, тишину и внутреннюю печаль в единый образ.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усиливается «от предмета»: благодаря ведущим мотивам героиня не проговаривает чувства, но делает их понятными через образы и паузы.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текста (условные доли; точные проценты не фиксируются в источниках).
</a:t>
            </a:r>
            <a:endParaRPr lang="en-US" sz="73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композиции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слой: предметы и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внимание читателя сосредоточено на видимом: цветах и «неживых» вещах. Эти детали даны как обычные, узнаваемые — но уже в них прячется чувство.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внутреннему: тишина и одиночество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возникает ощущение тишины и уединения. Наблюдение перестаёт быть только описанием: предметы начинают звучать как намёк на личное состояние героини.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обобщение и итог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смысл становится более общим. Красота показана как хрупкая, а пережитое — как то, что сохраняется в памяти. Короткий текст подводит внутренний итог.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Ваза, где тишина стала заметной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простой стол и вазу с цветами. В таком изображении важна не пышность, а пауза: пространство вокруг предмета словно тоже «говорит». Деталь помогает почувствовать, что красота недолговечна, а внимание к ней — часть внутреннего разговора.
</a:t>
            </a:r>
            <a:endParaRPr lang="en-US" sz="1140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лист бумаги как след переживания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бумаги на столе — маленькая, почти бытовая вещь. Он напоминает о том, что прошлое не исчезает полностью: остаются следы, мысли, интонация. Через такую деталь стихотворение связывает память с реальными предметами, а не только с воспоминаниями.
</a:t>
            </a:r>
            <a:endParaRPr lang="en-US" sz="1112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не для украшения, а для памяти
</a:t>
            </a:r>
            <a:pPr algn="ctr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Засушенные или слегка увядшие цветы превращаются в знак времени. Они сохраняют след нежности, но одновременно показывают её хрупкость. Поэтому предметы становятся мостиком между внешним и внутренним: красота поддерживает грусть, а не отменяет её.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мир в поэзии Ахматовой
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Тональность стихотворения по ходу чтения
</a:t>
            </a:r>
            <a:endParaRPr lang="en-US" sz="266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«внутреннему» происходит постепенно: по мере чтения усиливается ощущение, что предметы связаны с личным переживанием.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плавное углубление смысла: резких скачков нет, но финал звучит более собранно и печально.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тональности по динамике образов в тексте стихотворения (качественный анализ по школьной методике).
</a:t>
            </a:r>
            <a:endParaRPr lang="en-US" sz="6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66" y="1736867"/>
            <a:ext cx="401539" cy="401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030" y="3926085"/>
            <a:ext cx="351347" cy="401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3328" y="2832747"/>
            <a:ext cx="451731" cy="4015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 и его интонация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точные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 без лишней торжественности: слова звучат естественно. Точность помогает увидеть, что за описанием предметов скрыта живая эмоция.
</a:t>
            </a:r>
            <a:endParaRPr lang="en-US" sz="1019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и ясность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паузы подчёркивают важные детали. Благодаря этому читатель сам замечает связь между цветами, вещами и памятью.
</a:t>
            </a:r>
            <a:endParaRPr lang="en-US" sz="1115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сосредоточенная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напоминает спокойную речь — без громких признаний. Сдержанная интонация делает чувство более проникновенным, потому что оно «не кричит».
</a:t>
            </a:r>
            <a:endParaRPr lang="en-US" sz="9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863269"/>
            <a:ext cx="3950100" cy="18530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и их роль
</a:t>
            </a:r>
            <a:endParaRPr lang="en-US" sz="364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какие художественные приёмы помогают стихотворению превратить обычные предметы в знаки чувств и памяти.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приёмный механизм один: предметная точность постепенно превращается в эмоциональный знак, поэтому чувство становится понятным без прямых слов.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А.А. Ахматовой («Цветов и неживых вещей…»).
</a:t>
            </a:r>
            <a:endParaRPr lang="en-US" sz="7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важно для урока литературы в 6 классе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как сложные чувства можно выразить простыми образами. Ученики учатся видеть, что тема и настроение рождаются не только из «сюжета», но и из деталей.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развивать внимание к слову: дети замечают, как предметы и интонация передают скрытые переживания. Это полезно для тренировки анализа без пересказа «в двух словах».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стихотворение небольшое, его удобно разбирать по плану: тема, главная мысль, образы, средства выразительности и композиция. При этом смысл получается глубоким, а вывод — ясным.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анализа стихотворения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рассмотрения основных элементов лирического текста: от автора и темы к композиции, интонации и итоговому выводу.
</a:t>
            </a:r>
            <a:endParaRPr lang="en-US" sz="9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анализе легче заметить общие мотивы, когда мы держим в фокусе сразу несколько тем. Так становится яснее роль предметов и «скрытого» настроения.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Жанрово-тематические наблюдения по лирике А.А. Ахматовой в школьных курсах литературы (обобщение без точного подсчёта по текстам).
</a:t>
            </a:r>
            <a:endParaRPr lang="en-US" sz="609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Устойчивая связка из любви, разлуки, памяти и времени помогает понять, почему чувства в её стихах звучат тихо, но очень лично.
</a:t>
            </a:r>
            <a:endParaRPr lang="en-US" sz="16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цветов и вещей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подходят засушенные цветы, старые письма, книга, ваза или предметы интерьера. Цветы в стихотворении символизируют красоту и её недолговечность: они как будто сохраняют нежность, но уже отмечены временем.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вещи связаны с памятью и сохранением следов прошлого. Вместе цветы и предметы создают целостный мир, где переживания не исчезают сразу, а остаются жить в деталях — тихо, но устойчиво.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5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превращает вещи в смысл
</a:t>
            </a:r>
            <a:endParaRPr lang="en-US" sz="3533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«Цветов и неживых вещей...» показывает: предметы способны хранить чувства и память. Здесь соединяются красота, грусть и тишина, а точный язык делает глубокое переживание понятным.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2026-05-15T03:51:21Z</dcterms:created>
  <dcterms:modified xsi:type="dcterms:W3CDTF">2026-05-15T03:51:21Z</dcterms:modified>
</cp:coreProperties>
</file>