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«Мысль — Образ — Музыка»: как литература превращает идею в художественное переживание
</a:t>
            </a:r>
            <a:endParaRPr lang="en-US" sz="1768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смысл, образ и звучание создают единое художественное целое?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особенно важна в 11 классе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старших классах важно видеть не только сюжет, но и авторскую позицию, символику, композицию и звучание текста. Тема помогает анализировать произведение как систему идей, образов и интонаций, особенно в литературе XIX–XX веков.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Мысль в литературе: идея, проблематика, авторская позиция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Мысль произведения проявляется как его главная идея и круг вопросов, которые автор ставит перед читателем. Она задаёт смысловой центр текста и связывает отдельные эпизоды в целостную художественную систему.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позиция может звучать прямо — в лирическом высказывании, монологе или рассуждении, — а может быть скрыта в поступках героев, конфликте, композиции и символических деталях.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классике мысль часто связана с совестью, долгом, свободой, смыслом жизни и ответственностью человека. Именно поэтому смысловой анализ требует внимательного чтения, а не простого пересказа.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200" y="2225050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Конкретная деталь
</a:t>
            </a:r>
            <a:pPr algn="l" indent="0" marL="0">
              <a:lnSpc>
                <a:spcPct val="115000"/>
              </a:lnSpc>
              <a:buNone/>
            </a:pPr>
            <a:r>
              <a:rPr lang="en-US" sz="4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делает идею ощутимой: персонаж, пейзаж, предмет или жест получают смысловую нагрузку и помогают читателю увидеть скрытую мысль. В литературе даже одна деталь может передавать характер, настроение и конфликт.
</a:t>
            </a:r>
            <a:endParaRPr lang="en-US" sz="859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как способ сделать мысль видимой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775200" y="3255776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и ассоциация
</a:t>
            </a:r>
            <a:pPr algn="l" indent="0" marL="0">
              <a:lnSpc>
                <a:spcPct val="115000"/>
              </a:lnSpc>
              <a:buNone/>
            </a:pPr>
            <a:r>
              <a:rPr lang="en-US" sz="4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не повторяет реальность буквально, а создаёт ассоциации и многозначность. Поэтому метафора, символ и пейзаж часто становятся ключом к пониманию авторского замысла и эмоциональной атмосферы произведения.
</a:t>
            </a:r>
            <a:endParaRPr lang="en-US" sz="85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полнее включены разные уровни восприятия, тем точнее читается авторский замысел.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три способа восприятия усиливают понимание текста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смысла, образа и интонации даёт наиболее сильное понимание и эмоциональный отклик.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Методическая схема анализа художественного текста для урока литературы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3962" y="1953458"/>
            <a:ext cx="273600" cy="24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9430" y="3429876"/>
            <a:ext cx="234675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26930" y="3429876"/>
            <a:ext cx="167625" cy="26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литературе: ритм, интонация, звукопись, повтор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размер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Стихотворный ритм организует движение мысли и чувства. Он задаёт темп чтения, выделяет смысловые акценты и делает звучание строки узнаваемым.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Звукопись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Аллитерация и ассонанс усиливают настроение текста. Повтор согласных и гласных помогает создать ощущение тревоги, мягкости, торжественности или напряжения.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и рефрен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Анафора, рефрен и синтаксический параллелизм связывают части текста и усиливают эмоциональный эффект. Повтор делает ключевую мысль особенно заметной.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 пауза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Интонационный рисунок влияет на смысл не меньше слов. Пауза, смена темпа и фразовое ударение помогают передать сомнение, напряжение, размышление или лирический подъём.
</a:t>
            </a:r>
            <a:endParaRPr lang="en-US" sz="85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жизненного впечатления к художественному смыслу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автор преобразует опыт в образ, ритм и идею, а читатель проходит этот путь в обратном направлении.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Синестезия и символика в художественной речи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1110550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Синестезия соединяет разные ощущения в одном образе: «тёплый свет», «холодный голос», «звонкая тишина». Такой приём делает слово объёмным и помогает передать не только предмет, но и состояние.
</a:t>
            </a:r>
            <a:endParaRPr lang="en-US" sz="857" dirty="0"/>
          </a:p>
        </p:txBody>
      </p:sp>
      <p:sp>
        <p:nvSpPr>
          <p:cNvPr id="7" name="Text 2"/>
          <p:cNvSpPr txBox="1"/>
          <p:nvPr/>
        </p:nvSpPr>
        <p:spPr>
          <a:xfrm>
            <a:off x="5468223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поэзии символистов и акмеистов особенно важны цвет, звук и движение. Через них стихотворение намекает на скрытый смысл, настроение и внутреннюю связь видимого мира с переживанием человека.
</a:t>
            </a:r>
            <a:endParaRPr lang="en-US" sz="837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613867"/>
            <a:ext cx="4418400" cy="9226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уровни текста работают вместе и усиливают друг друга.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уровня художественного анализа: мысль, образ, музыка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Полноценное понимание произведения возможно только при одновременном анализе смысла, образной системы и звучания.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Структурная модель анализа художественного текста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как пространство единства смысла и звучания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лирике мысль почти всегда существует вместе с образом и интонацией. Смысл строки раскрывается через точное слово, ритм и звуковую организацию, а не только через прямое высказывание.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Пушкина, Лермонтова, Тютчева, Фета, Блока, Маяковского и Ахматовой образность не отделима от авторского звучания. Именно поэтому одно и то же чувство в стихах передаётся по-разному.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учит внимательному чтению: в ней отдельное слово, строка и интонация могут нести смысл не меньше, чем сюжет в прозе. Поэтому лирику нужно читать медленно и вдумчиво.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паузы, рифма и звукопись помогают выделить главное и создать внутреннюю музыкальность. Читатель не только понимает текст, но и слышит его эмоциональное движение.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в лирике Серебряного века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Символисты: звук как путь к скрытому смыслу
</a:t>
            </a:r>
            <a:pPr algn="l" indent="0" marL="0">
              <a:lnSpc>
                <a:spcPct val="115000"/>
              </a:lnSpc>
              <a:buNone/>
            </a:pPr>
            <a:r>
              <a:rPr lang="en-US" sz="50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символистов музыкальность была не украшением, а способом приблизиться к тайне мира. Стихотворение строилось так, чтобы ритм, повтор и созвучия создавали ощущение недосказанности, а образ ноты, голоса или колокольного звона вел читателя к символу.
</a:t>
            </a:r>
            <a:endParaRPr lang="en-US" sz="798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Акмеисты: точность звучащего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5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Акмеисты стремились к ясности и предметности, но не отказывались от музыкальности. У них звук подчеркивает осязаемость образа: слово звучит точно, как отточенная фраза, а интонация помогает увидеть вещь, пространство и человеческое чувство без расплывчатости.
</a:t>
            </a:r>
            <a:endParaRPr lang="en-US" sz="870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Футуристы: ритм, графика и эксперимент
</a:t>
            </a:r>
            <a:pPr algn="l" indent="0" marL="0">
              <a:lnSpc>
                <a:spcPct val="115000"/>
              </a:lnSpc>
              <a:buNone/>
            </a:pPr>
            <a:r>
              <a:rPr lang="en-US" sz="53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Футуристы рассматривали стих как поле смелого эксперимента. Они смещали привычный ритм, меняли расположение строк и усиливали роль визуального строя текста, чтобы слово воспринималось не только на слух, но и как динамический образ на странице.
</a:t>
            </a:r>
            <a:endParaRPr lang="en-US" sz="838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Круговая диаграмма показывает, что литературное воздействие распределяется между пониманием, чувством и переживанием формы. Эти реакции обычно возникают одновременно.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реакции вызывает литература, когда в ней соединяются мысль, образ и звук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полнее соединены смысл, образность и интонация, тем сильнее читательский отклик: текст воздействует и разумом, и эмоциями, и чувством формы.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для учебной презентации на основе целей анализа художественного текста
</a:t>
            </a:r>
            <a:endParaRPr lang="en-US" sz="65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взаимосвязанных уровня делают текст легче узнаваемым и прочнее сохраняют его в памяти. Когда мысль поддержана образом и ритмом, воспроизведение становится значительно точнее.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темы урока «Мысль — Образ — Музыка»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уровня чтения удерживают смысл, образ и звучание как единую систему.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создаётся художественное произведение: от замысла к завершённому тексту
</a:t>
            </a:r>
            <a:endParaRPr lang="en-US" sz="1457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художественного создания текста, характерная для поэзии и прозы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10822" y="2159813"/>
            <a:ext cx="25311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Театр: слово, голос и пауза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сцене литературный текст получает телесную и голосовую форму: интонация, пауза и мизансцена усиливают смысл реплики и делают конфликт зримо ощутимым.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Литература, театр и кино как разные формы художественного синтеза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10822" y="3320938"/>
            <a:ext cx="25311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Кино: образ, монтаж и звук
</a:t>
            </a:r>
            <a:pPr algn="l" indent="0" marL="0">
              <a:lnSpc>
                <a:spcPct val="115000"/>
              </a:lnSpc>
              <a:buNone/>
            </a:pPr>
            <a:r>
              <a:rPr lang="en-US" sz="4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кино слово включается в кадр, цвет и музыку, поэтому идея воспринимается через зрительный и звуковой ритм. Так смысл становится многослойным и более напряжённым.
</a:t>
            </a:r>
            <a:endParaRPr lang="en-US" sz="87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чтения меняет не только эмоциональный тон, но и способ вхождения в смысл фразы. Он направляет внимание на размышление, повествование или внутреннее напряжение.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темп и интонация влияют на восприятие литературного текста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Медленный и быстрый темп усиливают разные стороны восприятия, а средний обеспечивает ясность; поэтому выразительное чтение должно учитывать жанр и авторскую задачу.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для учебного анализа интонации и темпа речи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важна для старшеклассника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учит видеть в тексте не только сюжет, но и идею, проблему, авторскую оценку и художественные средства, что особенно важно на экзамене и в сочинении.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развивает внимательное чтение: ученик замечает символы, подтекст, ритм и звуковую организацию, а затем объясняет, как форма помогает смыслу.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связывать литературу с театром, музыкой и кино, сравнивать способы выражения мысли в разных искусствах и аргументировать своё мнение точнее.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формирует навык целостной интерпретации: вместо пересказа появляется осмысленный ответ, где анализ содержания, образа и интонации соединён в убедительное рассуждение.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7874" y="1846057"/>
            <a:ext cx="5842652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показывает, как разные авторы и виды искусства соединяют смысл, образность и звучание.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взаимодействия мысли, образа и музыки в литературе и искусстве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мысль не существует отдельно: она раскрывается через образную систему и звуковую организацию, а в театре — ещё и через сценическое действие.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 материалам школьного анализа литературы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ценность темы для чтения, анализа и сочинения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88850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Первичное 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ученик выделяет общую идею текста и фиксирует, какое впечатление создаёт произведение в целом. Это задаёт направление дальнейшего анализа.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509950" y="3392950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Анализ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рассматриваются образы, детали, ритм, интонация и звукопись. На этом этапе становится видно, как именно художественная форма поддерживает содержание.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260068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Интерпретация и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вывод оформляется в связное рассуждение с цитатами и доказательствами. Такой подход делает устный ответ и сочинение точнее, глубже и убедительнее.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029062"/>
            <a:ext cx="7122000" cy="180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Мысль, образ и музыка создают единство литературного произведения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3020478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убеждает не только смыслом, но и формой: мысль направляет, образ делает видимым, а звучание придаёт переживанию глубину. Именно в их единстве рождается подлинное художественное впечатление.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2026-05-23T15:05:03Z</dcterms:created>
  <dcterms:modified xsi:type="dcterms:W3CDTF">2026-05-23T15:05:03Z</dcterms:modified>
</cp:coreProperties>
</file>