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Дунайские и Балканские страны: общий взгляд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и горы связывают страны Европы, но каждая хранит свой характер.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этот регион важен для Европы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Дунайские и Балканские страны соединяют центр, юг и восток Европы. Здесь проходят важные торговые пути, развиваются порты и туризм, а река Дунай делает регион особенно значимым для транспорта и связи между странами.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Дунайский и Балканский регионы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10986" y="119105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6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земли долго находились под властью разных империй, прежде всего Османской и Австро-Венгерской. Поэтому их прошлое связано с переменами границ, традиций и политического влияния.
</a:t>
            </a:r>
            <a:endParaRPr lang="en-US" sz="1176" dirty="0"/>
          </a:p>
        </p:txBody>
      </p:sp>
      <p:sp>
        <p:nvSpPr>
          <p:cNvPr id="11" name="Text 3"/>
          <p:cNvSpPr txBox="1"/>
          <p:nvPr/>
        </p:nvSpPr>
        <p:spPr>
          <a:xfrm>
            <a:off x="510986" y="2127276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религии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рядом живут православные, католики и мусульмане. Такое соседство сформировало особую культурную среду, где разные праздники, обычаи и памятники встречаются в пределах одной страны.
</a:t>
            </a:r>
            <a:endParaRPr lang="en-US" sz="1161" dirty="0"/>
          </a:p>
        </p:txBody>
      </p:sp>
      <p:sp>
        <p:nvSpPr>
          <p:cNvPr id="12" name="Text 4"/>
          <p:cNvSpPr txBox="1"/>
          <p:nvPr/>
        </p:nvSpPr>
        <p:spPr>
          <a:xfrm>
            <a:off x="510986" y="3063501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Смешение языков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Балканах и вдоль Дуная используют славянские, романские, венгерский и албанский языки. Это делает регион языково очень разнообразным и помогает увидеть его исторические связи.
</a:t>
            </a:r>
            <a:endParaRPr lang="en-US" sz="1219" dirty="0"/>
          </a:p>
        </p:txBody>
      </p:sp>
      <p:sp>
        <p:nvSpPr>
          <p:cNvPr id="13" name="Text 5"/>
          <p:cNvSpPr txBox="1"/>
          <p:nvPr/>
        </p:nvSpPr>
        <p:spPr>
          <a:xfrm>
            <a:off x="510986" y="3999710"/>
            <a:ext cx="38766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эти территории веками проходили дороги, реки и горные перевалы. Поэтому города часто возникали у рек, портов и удобных переходов, где было легче торговать и путешествовать.
</a:t>
            </a:r>
            <a:endParaRPr lang="en-US" sz="12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650" y="1126104"/>
            <a:ext cx="3971400" cy="37580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Дунай как главная природная ось региона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1020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 и устье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начинается в Германии и проходит длинный путь на восток. Впадает Дунай в Чёрное море через большую дельту, которая известна богатой природой и множеством птиц.
</a:t>
            </a:r>
            <a:endParaRPr lang="en-US" sz="1322" dirty="0"/>
          </a:p>
        </p:txBody>
      </p:sp>
      <p:sp>
        <p:nvSpPr>
          <p:cNvPr id="11" name="Text 3"/>
          <p:cNvSpPr txBox="1"/>
          <p:nvPr/>
        </p:nvSpPr>
        <p:spPr>
          <a:xfrm>
            <a:off x="280825" y="307815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на берегах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Дунае расположены Вена, Братислава, Будапешт, Белград и Русе. Эти города выросли благодаря реке, которая помогала перевозить людей, товары и сырьё.
</a:t>
            </a:r>
            <a:endParaRPr lang="en-US" sz="1322" dirty="0"/>
          </a:p>
        </p:txBody>
      </p:sp>
      <p:sp>
        <p:nvSpPr>
          <p:cNvPr id="12" name="Text 4"/>
          <p:cNvSpPr txBox="1"/>
          <p:nvPr/>
        </p:nvSpPr>
        <p:spPr>
          <a:xfrm>
            <a:off x="280825" y="4054231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для судоходства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 соединяет страны и облегчает перевозки между ними. По реке движутся грузы, работают порты, а на отдельных участках её воды используют для хозяйственных нужд и туризма.
</a:t>
            </a:r>
            <a:endParaRPr lang="en-US" sz="1322" dirty="0"/>
          </a:p>
        </p:txBody>
      </p:sp>
      <p:sp>
        <p:nvSpPr>
          <p:cNvPr id="13" name="Text 5"/>
          <p:cNvSpPr txBox="1"/>
          <p:nvPr/>
        </p:nvSpPr>
        <p:spPr>
          <a:xfrm>
            <a:off x="280825" y="1125950"/>
            <a:ext cx="4410000" cy="8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европейская река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 — вторая по длине река Европы. Его протяжённость составляет около 2 850 километров, поэтому он оказывает влияние сразу на несколько государств и больших городов.
</a:t>
            </a:r>
            <a:endParaRPr lang="en-US" sz="13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Дунайские страны по длине участка реки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участка реки влияет на порты, перевозки и использование берегов в хозяйстве.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большой участок Дуная проходит через Румынию; короткие участки имеют Хорватия и Словакия.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Округлённые данные по материалам Международной комиссии по защите реки Дунай (ICPDR), справочные сведения.
</a:t>
            </a:r>
            <a:endParaRPr lang="en-US" sz="805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2199110"/>
            <a:ext cx="4782600" cy="13925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страны и их ключевые особенности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география влияет на жизнь стран Балканского полуострова.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объединяет страны с морским побережьем и без него, а также с разными историческими и природными особенностями.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Общеизвестные географические сведения
</a:t>
            </a:r>
            <a:endParaRPr lang="en-US" sz="8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Дунай соединяет страны и города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реки и основные способы её использования в странах региона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7425" y="1487300"/>
            <a:ext cx="228900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1731" y="3236075"/>
            <a:ext cx="200287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2275" y="1480000"/>
            <a:ext cx="242100" cy="215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42925"/>
            <a:ext cx="242100" cy="21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Балканского полуострова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горы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Балканы известны горными цепями, которые формируют ландшафт и влияют на погоду. Среди них выделяются Динарские Альпы, Стара-Планина и Родопы, важные для рек, лесов и расселения людей.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и животные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горных лесах живут бурый медведь, волк и рысь. Здесь также много птиц, поэтому природные территории Балкан особенно важны для охраны редких видов и заповедников.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Озёра и пещеры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Карстовые формы рельефа создают пещеры, подземные реки и озёра. Такие природные объекты делают регион интересным для путешествий и помогают сохранять редкие виды растений и животных.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побережья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берега Адриатического, Ионического, Эгейского и Чёрного морей привлекают туристов. Побережья соседствуют с горами, поэтому на небольшом расстоянии можно увидеть очень разные природные зоны.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Столицы, которые формируют лицо региона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Белград и Будапешт: города на Дунае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Белград и Будапешт выросли на берегах одной из главных рек Европы. Их мосты, набережные и крепости напоминают, как сильно река влияла на торговлю, защиту городов и повседневную жизнь. Сегодня это крупные центры культуры, транспорта и образования.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София, Бухарест и Загреб: сердце своих стран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столицах сосредоточены музеи, университеты, старинные площади и здания разных эпох. Они помогают понять историю региона, потому что в одном городе можно увидеть и средневековые кварталы, и современные районы, где кипит деловая жизнь.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Вена, Братислава и Афины: встреча эпох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столицы известны не только как административные центры, но и как города с ярким историческим обликом. Дворцы, театры, античные памятники и речные набережные делают их важными для туризма и показывают богатство культурного наследия региона.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региона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населения помогает понять масштабы стран и плотность освоения территории.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большое население у Румынии; при этом небольшие по площади страны могут иметь значительное число жителей.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населения по данным Всемирного банка и национальной статистики, 2023–2024 гг.
</a:t>
            </a:r>
            <a:endParaRPr lang="en-US" sz="8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 письменность в регионе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5325" y="2322210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региона распространены славянские языки: сербский, болгарский, хорватский, словенский и другие. Они помогают соседним народам понимать общую историческую и культурную связь, хотя звучат по-разному.
</a:t>
            </a:r>
            <a:endParaRPr lang="en-US" sz="1087" dirty="0"/>
          </a:p>
        </p:txBody>
      </p:sp>
      <p:sp>
        <p:nvSpPr>
          <p:cNvPr id="11" name="Text 3"/>
          <p:cNvSpPr txBox="1"/>
          <p:nvPr/>
        </p:nvSpPr>
        <p:spPr>
          <a:xfrm>
            <a:off x="2442518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Латиница и кириллица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регионе используются две главные письменности — латиница и кириллица. Хорватский и словенский пишутся латиницей, а сербский и болгарский чаще используют кириллицу, что видно на вывесках и в книгах.
</a:t>
            </a:r>
            <a:endParaRPr lang="en-US" sz="1087" dirty="0"/>
          </a:p>
        </p:txBody>
      </p:sp>
      <p:sp>
        <p:nvSpPr>
          <p:cNvPr id="12" name="Text 4"/>
          <p:cNvSpPr txBox="1"/>
          <p:nvPr/>
        </p:nvSpPr>
        <p:spPr>
          <a:xfrm>
            <a:off x="4609711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Романские языки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Румынский язык относится к романской группе и близок к итальянскому, испанскому и французскому. Это напоминает о том, что регион соединяет разные языковые традиции Европы и делает его особенно разнообразным.
</a:t>
            </a:r>
            <a:endParaRPr lang="en-US" sz="1087" dirty="0"/>
          </a:p>
        </p:txBody>
      </p:sp>
      <p:sp>
        <p:nvSpPr>
          <p:cNvPr id="13" name="Text 5"/>
          <p:cNvSpPr txBox="1"/>
          <p:nvPr/>
        </p:nvSpPr>
        <p:spPr>
          <a:xfrm>
            <a:off x="6776902" y="2322222"/>
            <a:ext cx="20916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соседей
</a:t>
            </a:r>
            <a:pPr algn="l" indent="0" marL="0">
              <a:lnSpc>
                <a:spcPct val="115000"/>
              </a:lnSpc>
              <a:buNone/>
            </a:pPr>
            <a:r>
              <a:rPr lang="en-US" sz="6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Наряду со славянскими и романскими языками в регионе есть венгерский и албанский. Такое соседство делает общение интересным: люди часто слышат сразу несколько языков в городах, на рынках и в туристических местах.
</a:t>
            </a:r>
            <a:endParaRPr lang="en-US" sz="10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850965"/>
            <a:ext cx="4782600" cy="20888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и религии: основные сочетания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в странах региона сочетаются религия, историческая память и культурные символы.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отличается близким соседством разных религий и традиций, а его культурные символы часто связаны с древней историей, монастырями и многонациональной средой.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культурно-религиозным особенностям стран Дунайского и Балканского регионов
</a:t>
            </a:r>
            <a:endParaRPr lang="en-US" sz="8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памятники и объекты ЮНЕСКО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Дубровник: город-крепость у моря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город Дубровника поражает крепостными стенами, узкими улочками и каменными домами. Он сохранил облик богатого средневекового портового города, где чувствуется влияние торговли и морской истории Адриатики.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Плитвицкие озёра: природа и вода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Плитвицкие озёра известен каскадами водопадов и прозрачными озёрами. Здесь природа стала главным памятником, а деревянные дорожки позволяют увидеть ландшафт почти на уровне воды и леса.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Будапешт и Метеоры: история в камне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Старый центр Будапешта хранит здания разных эпох, мосты и набережные Дуная, а монастыри Метеоры стоят на высоких скалах, будто парят над долиной. Эти места показывают, как история и природа могут дополнять друг друга.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17423"/>
            <a:ext cx="4782600" cy="332495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как важная отрасль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409025" y="1597588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особенно заметен там, где рядом море, старинные города и удобные транспортные маршруты.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5409025" y="2968887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морские курорты и города, а речные и горные направления усиливают разнообразие поездок и продлевают туристический сезон.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5917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основных видов туризма по материалам обзора региона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туристический поток превращается в доход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построена по логике развития речного и морского туризма в Дунайском и Балканском регионах.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625" y="1805075"/>
            <a:ext cx="361500" cy="361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0686" y="1818225"/>
            <a:ext cx="377100" cy="3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90941" y="1805075"/>
            <a:ext cx="316313" cy="36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00409" y="1818225"/>
            <a:ext cx="377100" cy="3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48070" y="1805075"/>
            <a:ext cx="361500" cy="361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Экономика: что производят и продают страны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80825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равнинах выращивают пшеницу, кукурузу, виноград и подсолнечник. Эти культуры важны для питания людей, производства масла, муки и напитков, а также для экспорта в другие страны.
</a:t>
            </a:r>
            <a:endParaRPr lang="en-US" sz="1077" dirty="0"/>
          </a:p>
        </p:txBody>
      </p:sp>
      <p:sp>
        <p:nvSpPr>
          <p:cNvPr id="11" name="Text 3"/>
          <p:cNvSpPr txBox="1"/>
          <p:nvPr/>
        </p:nvSpPr>
        <p:spPr>
          <a:xfrm>
            <a:off x="2020687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работают заводы машиностроения, пищевой и лёгкой промышленности. Они создают технику, детали, продукты питания и товары повседневного спроса, поддерживая города и занятость населения.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3760550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играет большую роль там, где есть реки, плотины, топливо и инфраструктура. Она обеспечивает дома, предприятия и транспорт, а также помогает странам развивать современные отрасли экономики.
</a:t>
            </a:r>
            <a:endParaRPr lang="en-US" sz="1077" dirty="0"/>
          </a:p>
        </p:txBody>
      </p:sp>
      <p:sp>
        <p:nvSpPr>
          <p:cNvPr id="13" name="Text 5"/>
          <p:cNvSpPr txBox="1"/>
          <p:nvPr/>
        </p:nvSpPr>
        <p:spPr>
          <a:xfrm>
            <a:off x="5500412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Судоходство и порты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на Чёрном, Адриатическом и Эгейском морях связывают регион с другими частями Европы и мира. Через них перевозят сырьё, готовую продукцию, туристов и почту.
</a:t>
            </a:r>
            <a:endParaRPr lang="en-US" sz="1077" dirty="0"/>
          </a:p>
        </p:txBody>
      </p:sp>
      <p:sp>
        <p:nvSpPr>
          <p:cNvPr id="14" name="Text 6"/>
          <p:cNvSpPr txBox="1"/>
          <p:nvPr/>
        </p:nvSpPr>
        <p:spPr>
          <a:xfrm>
            <a:off x="7240274" y="2391060"/>
            <a:ext cx="1633800" cy="19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Туризм, торговля, гостиницы и транспорт создают много рабочих мест. В больших городах именно услуги часто становятся важной частью доходов, потому что сюда приезжают люди, товары и инвестиции.
</a:t>
            </a:r>
            <a:endParaRPr lang="en-US" sz="107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1350" y="1850965"/>
            <a:ext cx="4782600" cy="208887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экономических специализаций стран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80875" y="1597563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какие отрасли особенно заметны в разных странах региона и чем они известны на практике.
</a:t>
            </a:r>
            <a:endParaRPr lang="en-US" sz="1022" dirty="0"/>
          </a:p>
        </p:txBody>
      </p:sp>
      <p:sp>
        <p:nvSpPr>
          <p:cNvPr id="8" name="Text 3"/>
          <p:cNvSpPr txBox="1"/>
          <p:nvPr/>
        </p:nvSpPr>
        <p:spPr>
          <a:xfrm>
            <a:off x="280875" y="2968862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региона опираются на разные ресурсы: одни сильны в промышленности, другие — в туризме, перевозках или сельском хозяйстве. Это делает экономику региона разнообразной.
</a:t>
            </a:r>
            <a:endParaRPr lang="en-US" sz="1022" dirty="0"/>
          </a:p>
        </p:txBody>
      </p:sp>
      <p:sp>
        <p:nvSpPr>
          <p:cNvPr id="9" name="Text 4"/>
          <p:cNvSpPr txBox="1"/>
          <p:nvPr/>
        </p:nvSpPr>
        <p:spPr>
          <a:xfrm>
            <a:off x="4091350" y="4607201"/>
            <a:ext cx="4782600" cy="23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экономическим особенностям стран Дунайского и Балканского регионов
</a:t>
            </a:r>
            <a:endParaRPr lang="en-US" sz="8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региона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4782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лесов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горных районах и на равнинах леса испытывают давление из-за вырубки и хозяйственного освоения. Их сохранение помогает защищать почвы, животных и климат, а также поддерживать природный туризм.
</a:t>
            </a:r>
            <a:endParaRPr lang="en-US" sz="1322" dirty="0"/>
          </a:p>
        </p:txBody>
      </p:sp>
      <p:sp>
        <p:nvSpPr>
          <p:cNvPr id="10" name="Text 3"/>
          <p:cNvSpPr txBox="1"/>
          <p:nvPr/>
        </p:nvSpPr>
        <p:spPr>
          <a:xfrm>
            <a:off x="4686596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Отток молодёжи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молодые люди уезжают учиться и работать в крупные города или другие страны Европы. Это ослабляет небольшие населённые пункты и делает особенно важными школы, рабочие места и современные услуги.
</a:t>
            </a:r>
            <a:endParaRPr lang="en-US" sz="1322" dirty="0"/>
          </a:p>
        </p:txBody>
      </p:sp>
      <p:sp>
        <p:nvSpPr>
          <p:cNvPr id="11" name="Text 4"/>
          <p:cNvSpPr txBox="1"/>
          <p:nvPr/>
        </p:nvSpPr>
        <p:spPr>
          <a:xfrm>
            <a:off x="6894875" y="17679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уровень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 странами региона сохраняются заметные различия в доходах, инфраструктуре и доступе к услугам. Сближать эти условия помогают сотрудничество, инвестиции, дороги, образование и поддержка местных проектов.
</a:t>
            </a:r>
            <a:endParaRPr lang="en-US" sz="1317" dirty="0"/>
          </a:p>
        </p:txBody>
      </p:sp>
      <p:sp>
        <p:nvSpPr>
          <p:cNvPr id="12" name="Text 5"/>
          <p:cNvSpPr txBox="1"/>
          <p:nvPr/>
        </p:nvSpPr>
        <p:spPr>
          <a:xfrm>
            <a:off x="270000" y="1768058"/>
            <a:ext cx="19683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
</a:t>
            </a:r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 и его притоки нуждаются в защите от бытовых и промышленных отходов. Чистая вода важна для людей, рыбы, судоходства и природных зон, особенно в дельте и у крупных городов.
</a:t>
            </a:r>
            <a:endParaRPr lang="en-US" sz="13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2275" y="1126637"/>
            <a:ext cx="4691700" cy="37570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Дунайская дельта и Балканские горы как природные символы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510976" y="1191050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Дельта Дуная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Дунайская дельта — это огромный водно-болотный мир с протоками, камышами и островами. Здесь особенно много птиц, поэтому территория ценится как важное место для наблюдения за природой и её охраны.
</a:t>
            </a:r>
            <a:endParaRPr lang="en-US" sz="1177" dirty="0"/>
          </a:p>
        </p:txBody>
      </p:sp>
      <p:sp>
        <p:nvSpPr>
          <p:cNvPr id="12" name="Text 3"/>
          <p:cNvSpPr txBox="1"/>
          <p:nvPr/>
        </p:nvSpPr>
        <p:spPr>
          <a:xfrm>
            <a:off x="510976" y="2127273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Горный каркас региона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Балканские горы, Динарские Альпы и другие хребты задают форму ландшафта. Они влияют на движение рек, погоду и размещение городов, а также создают условия для походов и зимнего отдыха.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510976" y="3063496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этих территориях живут редкие растения и животные, а многие участки имеют охранный статус. Биоразнообразие делает регион важным не только для науки, но и для экологического туризма.
</a:t>
            </a:r>
            <a:endParaRPr lang="en-US" sz="1177" dirty="0"/>
          </a:p>
        </p:txBody>
      </p:sp>
      <p:sp>
        <p:nvSpPr>
          <p:cNvPr id="14" name="Text 5"/>
          <p:cNvSpPr txBox="1"/>
          <p:nvPr/>
        </p:nvSpPr>
        <p:spPr>
          <a:xfrm>
            <a:off x="510976" y="3999702"/>
            <a:ext cx="3447300" cy="82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 ландшафт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равнины и дельты веками определяли, где люди селились, чем занимались и как путешествовали. Поэтому природные символы региона тесно связаны с его историей и хозяйственной жизнью.
</a:t>
            </a:r>
            <a:endParaRPr lang="en-US" sz="117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Регион, где река соединяет страны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Дунайские и Балканские страны разные по языкам, религиям и занятиям, но их объединяют реки, моря, история и торговые пути. Именно поэтому этот регион особенно хорошо показывает силу географии.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2026-06-02T10:52:43Z</dcterms:created>
  <dcterms:modified xsi:type="dcterms:W3CDTF">2026-06-02T10:52:43Z</dcterms:modified>
</cp:coreProperties>
</file>