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и боевые свойства автомата Калашникова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АК, его устройство и значение в военной истории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 был создан в послевоенный период как надёжное и простое оружие для массовой армии. Его развитие связано с переходом на промежуточный патрон 7,62×39 мм и поиском баланса между дальностью, отдачей и поражающим действием.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автомат Калашникова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 применяют для поражения живой силы противника одиночным и автоматическим огнём, когда требуется быстрое и уверенное огневое воздействие на ближних и средних дистанциях.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 удобен для поддержки отделения в наступлении и обороне, поскольку позволяет вести огонь в движении, быстро переносить его между целями и сохранять темп боя.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заметна его ценность в лесу, зданиях, траншеях и других условиях ограниченной видимости, где важны манёвренность, компактность и предсказуемая работа оружия.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 АК состоит в сочетании плотности огня, простоты применения и устойчивости к сложной обстановке, когда надёжность нередко важнее предельной точности.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Тактическое назначение автомата в бою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автомата и их назначение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Узлы, формирующие конструкцию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Ствол, ствольная коробка, затворная рама, затвор, возвратный механизм, УСМ, магазин и приклад образуют основу оружия. Каждый узел выполняет строго определённую функцию и работает в общей системе.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автоматика использует газоотвод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Пороховые газы после выстрела отводятся через специальный канал и приводят в движение газовый поршень. За счёт этого автомат сам перезаряжает оружие и готовит его к следующему выстрелу.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919974"/>
            <a:ext cx="7101300" cy="30180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АК-47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технические параметры и помогает связать их с боевыми возможностями автомата.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АК-47 подтверждают его ориентацию на уверенную стрельбу в реальной боевой обстановке, а не на максимальную дальность или спортивную точность.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теме АК; справочные данные по АК-47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сильные стороны автомата связаны с устойчивой работой и удобством эксплуатации в полевых условиях.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 лучше всего сбалансирован для боя и массового применения: он надёжен и прост, но не рассчитан на максимальную точность на предельных дистанциях.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характеристик АК на основе общеизвестных технических свойств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свойства АК по ключевым параметрам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933" y="4795495"/>
            <a:ext cx="502200" cy="40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температуры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 сохраняет работоспособность в холоде, что особенно важно для оружия, используемого в полевых условиях и при длительном несении службы.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пыль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допускает работу даже при попадании пыли и грязи, поэтому АК известен как оружие, менее чувствительное к неблагоприятной среде.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Конструктивный запас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зазоры и прочные узлы снижают риск отказов. Это повышает устойчивость автомата к износу и облегчает его эксплуатацию.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хранение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 способен долго сохранять готовность к использованию при правильном хранении и базовом уходе, что важно для армии и резервных подразделений.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АК в тяжёлых условиях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Огневая мощь и режимы стрельбы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Одиночный огонь позволяет точнее расходовать боеприпасы и выбирать конкретную цель, когда требуется контроль над каждым выстрелом и меньшее влияние отдачи.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Автоматический режим повышает плотность огня и особенно полезен в ближнем бою, при быстром сближении с противником или при отражении атаки.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на 30 патронов и патрон 7,62×39 мм обеспечивают достаточную огневую мощь при умеренной отдаче, что делает АК практичным оружием отделения.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работы автоматики АК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действий при выстреле и автоматическом перезаряжании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сокращает время обслуживания и помогает поддерживать оружие в исправном состоянии, что особенно важно в учебной подготовке и полевых условиях.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 рассчитан на быстрое освоение: основные действия по уходу понятны, а сама конструкция позволяет выполнять проверку и очистку без сложного оборудования.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Неполная разборка обычно включает снятие крышки ствольной коробки, извлечение возвратного механизма и отделение затворной рамы с затвором, после чего открывается доступ к основным узлам.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обслуживания и неполная разборка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менялись патрон, масса и конструктивные решения от АК-47 к АК-74М.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7,62×39 к 5,45×39 улучшил управляемость и удобство автоматического огня, сохранив ключевую надёжность платформы.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историко-технических сведений о серийных моделях семейства АК.
</a:t>
            </a:r>
            <a:endParaRPr lang="en-US" sz="1154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модификаций семейства АК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Патроны 7,62×39 мм и 5,45×39 мм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Патрон, который чувствуется в руках
</a:t>
            </a:r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7,62×39 мм воспринимается как более «тяжёлый» боеприпас: он крупнее, массивнее и исторически связан с ранними версиями АК. На иллюстрации это можно показать через более заметные габариты, подчёркивая энергию пули и выразительную отдачу оружия.
</a:t>
            </a:r>
            <a:endParaRPr lang="en-US" sz="1535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и управляемость в очереди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5,45×39 мм выглядит компактнее и визуально легче. Для изображения важно передать, что такой патрон уменьшает отдачу и облегчает контроль автоматического огня, особенно когда стрелку нужно быстро переносить огонь между целями.
</a:t>
            </a:r>
            <a:endParaRPr lang="en-US" sz="155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боеприпаса и боевых свойств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патронов на одном кадре помогает увидеть, как выбор боеприпаса меняет характер автомата. Один вариант делает акцент на более заметном поражающем действии, другой — на удобстве стрельбы и устойчивости оружия в очереди.
</a:t>
            </a:r>
            <a:endParaRPr lang="en-US" sz="15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АК выпускалось и применялось в разных странах, часто в локальных и лицензионных вариантах.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 связано не только с известностью, но и с практичной конструкцией, удобной для массового производства и эксплуатации.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открытых справочных материалов о распространении семейства АК, по состоянию на 2024 год.
</a:t>
            </a:r>
            <a:endParaRPr lang="en-US" sz="964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семейства АК в мире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49" y="18942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2849" y="1894275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75849" y="1932945"/>
            <a:ext cx="428700" cy="342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43049" y="1913892"/>
            <a:ext cx="428700" cy="381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40718" y="1894275"/>
            <a:ext cx="367763" cy="42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3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конструкции АК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6327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 уверенно работает в неблагоприятной среде: при пыли, влаге и перепадах температуры. Это качество особенно важно для оружия, которое должно сохранять готовность в полевых условиях.
</a:t>
            </a:r>
            <a:endParaRPr lang="en-US" sz="1700" dirty="0"/>
          </a:p>
        </p:txBody>
      </p:sp>
      <p:sp>
        <p:nvSpPr>
          <p:cNvPr id="15" name="Text 3"/>
          <p:cNvSpPr txBox="1"/>
          <p:nvPr/>
        </p:nvSpPr>
        <p:spPr>
          <a:xfrm>
            <a:off x="28999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Ремонтопригодность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позволяет быстро выявлять и устранять типовые неисправности. Узлы автомата рассчитаны на регулярное обслуживание без сложного инструмента и длительного простоя.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671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 удобен для серийного производства: детали сравнительно просты по форме, а сборка не требует чрезмерно сложных операций. Это снизило стоимость и ускорило выпуск больших партий.
</a:t>
            </a:r>
            <a:endParaRPr lang="en-US" sz="1700" dirty="0"/>
          </a:p>
        </p:txBody>
      </p:sp>
      <p:sp>
        <p:nvSpPr>
          <p:cNvPr id="17" name="Text 5"/>
          <p:cNvSpPr txBox="1"/>
          <p:nvPr/>
        </p:nvSpPr>
        <p:spPr>
          <a:xfrm>
            <a:off x="74343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Живучесть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автомата рассчитаны на длительную эксплуатацию и сохраняют работоспособность при интенсивной нагрузке. Такая прочность повышает ресурс оружия и уменьшает риск отказов.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97015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обучения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АК подходит для массовой подготовки военнослужащих. Освоение основных приёмов не требует долгого обучения, что особенно ценно для призывного состава и учебных подразделений.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дальних дистанциях одиночный огонь требует от стрелка хорошей техники прицеливания. При ухудшении видимости и при сильном ветре точность становится менее предсказуемой, чем в условиях ближнего боя.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варианты АК сравнительно тяжелее многих более поздних систем, поэтому при длительном переносе оружия и динамичном перемещении стрелку требуется большая физическая выносливость и дисциплина обращения.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Патрон 7,62×39 мм создаёт заметную отдачу, из-за чего длинные очереди труднее контролировать. На практике это повышает значение коротких очередей и уверенной стрелковой подготовки.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городском бою и тесных помещениях особенно важны выбор позиции, экономия патронов и контроль сектора. Избыточный расход боеприпасов быстро снижает боевую устойчивость подразделения.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боевые риски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АК на уроках ОБЗР помогает понять устройство оружия, назначение его основных частей и логику работы автоматики. Это формирует не только знания, но и уважительное отношение к технике безопасности.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курса учит оценивать оружие как сложную техническую систему, а не как объект романтизации. Такой подход развивает критическое мышление и понимание того, почему безопасность всегда важнее любопытства.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темы состоит в выработке дисциплины и ответственности. Учащиеся осваивают порядок неполной разборки, контроль состояния оружия и правила, исключающие опасные ошибки при обращении.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 в курсе ОБЗР и правила безопасности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автомата особенно заметны при длительной эксплуатации и в непредсказуемой обстановке боя.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 выигрывает там, где важнее устойчивость к отказам и простота применения, чем максимальная точность специализированного оружия.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5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Экспертное обобщение характеристик семейства АК на основе учебных и справочных материалов.
</a:t>
            </a:r>
            <a:endParaRPr lang="en-US" sz="1055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боевой эффективности АК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 как символ военной эпохи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 стал визуальным знаком послевоенной индустриальной эпохи, когда армии нуждались в массовом, простом и технологичном оружии. Его образ быстро вышел за пределы сугубо военной темы.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автомата тесно связана с локальными конфликтами второй половины XX века. Поэтому он часто воспринимается как символ вооружённых столкновений, в которых решающую роль играли массовость и надёжность.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узнаваемость АК объясняется сочетанием технической логики и исторического опыта. Немногие образцы стрелкового оружия получили столь широкий отклик в разных странах и общественных представлениях.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оценка боевых свойств АК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в каких условиях АК раскрывает свои сильные стороны и где проявляются ограничения конструкции.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 наиболее эффективен как массовое армейское оружие, когда важны устойчивость к отказам, достаточная плотность огня и быстрое применение в бою.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боевых свойств семейства АК по учебным и справочным материалам.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АК: оружие, которое изменило представление о надёжности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 Калашникова занял особое место в истории благодаря сочетанию простоты, прочности и массового распространения. Его значение определяется не только боевыми свойствами, но и влиянием на развитие всего стрелкового оружия.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2026-05-21T05:01:45Z</dcterms:created>
  <dcterms:modified xsi:type="dcterms:W3CDTF">2026-05-21T05:01:45Z</dcterms:modified>
</cp:coreProperties>
</file>