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ли жить и не дышать? Главные вопросы урока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дыхание влияет на жизнь различных организмов.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большинство живых существ нуждаются в дыхании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клетки энергией через усвоение кислорода и выделение углекислого газа. Без этого процесса ткани не получают необходимый кислород и быстро погибают.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дыхание: биологические основы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это обмен кислорода и углекислого газа между организмом и окружающей средой, необходимый для поддержания жизненных функций.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участвует в клеточных окислительных реакциях, способствуя синтезу аденозинтрифосфата (АТФ), главного источника энергии в клетках.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углекислого газа предотвращает отравление клеток, поддерживая их нормальную работу и баланс среды внутри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систем у животных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млекопитающих с помощью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5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обеспечивают эффективный обмен газов в воздухе. У человека и других млекопитающих легкие имеют богатую сеть капилляров для быстрого усвоения кислорода.
</a:t>
            </a:r>
            <a:endParaRPr lang="en-US" sz="930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дыхательный орган рыб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 для извлечения кислорода из воды. Жабры обладают тонкими перепонками, пропускающими воду и обеспечивающими контакт газа с кровеносными сосудами.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дыхание у земноводных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другие земноводные могут дышать через влажную кожу, что помогает обмену газов, особенно во влажной среде и при недостаточном использовании легких.
</a:t>
            </a:r>
            <a:endParaRPr lang="en-US" sz="905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Трахейная система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не имеют легких, вместо этого дыхание происходит через трубчатые трахеи, доставляющие кислород напрямую к клеткам тканей тела.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энергетика клетки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происходит в митохондриях, где кислород используется для окисления глюкозы с образованием энергии в виде АТФ.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работу всех клеточных процессов: движение, синтез молекул, поддержание ионных градиентов и др.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потеря энергии при отсутствии кислорода приводит к нарушению функций и быстрой гибели клеток.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кислорода процесс дыхания замедляется, клетки переходят на анаэробный обмен, производящий значительно меньше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имеют разные адаптации к недостатку кислорода, проявляющиеся в длительности выживания.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можно прожить без кислорода: сравнительные данные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крайне зависят от кислорода, но отдельные виды способны выдерживать временный дефицит.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биологических исследований, 2023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5088" y="3436634"/>
            <a:ext cx="234675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организмы — жизнь без кислорода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Анаэробные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обитают в средах без кислорода и используют альтернативные химические реакции для получения энергии.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болот 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и затопленные места содержат анаэробные бактерии, которые перерабатывают органику, используя сульфаты и нитраты.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 пищеварительной системе животных функционируют без кислорода, позволяя переваривать пищу в анаэробных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анаэробной бактерии: Anaeromyxobacter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Anaeromyxobacter dehalogenans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бактерия живет без кислорода, проявляя высокую адаптивность к бескислородной среде. Она способна расщеплять токсичные вещества в почве, что помогает очищать загрязненные участки.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природоохранных технологиях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Anaeromyxobacter в биоремедиации способствует восстановлению экосистем путем разрушения вредных хлорорганических соединений, снижая вредное воздействие на окружающую среду.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 обитания анаэробов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океанические впадины характеризуются высоким давлением и отсутствием кислорода, что создает уникальную среду для анаэробной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Серные источники с высокой температурой и химическим составом представляют суровые условия, где выживают лишь особые анаэробы.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животных — теплое защитное пространство без кислорода, идеальное место для развития анаэробных бактерий.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механизмы дыхания у различных представителей живых организмов, отражающие их адаптацию к среде.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дышат разные организмы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дыхательных механизмов зависит от условий обитания и типа организма.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Могут ли многоклеточные животные обходиться без дыхания?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многоклеточных организмов зависит от кислорода для получения энергии и не может выжить без дыхания, так как обмен веществ требует постоянного снабжения клеток кислородом.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морские черви способны значительно замедлять обмен веществ, что помогает им пережить временный дефицит кислорода, однако это лишь временная адаптация, а не отказ от дыхания.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в условиях низкого содержания кислорода переходят в состояние покоя, снижая жизненные процессы по минимуму, но при полном отсутствии кислорода они тоже не могут долго существовать.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многоклеточные животные не обходятся без дыхания как постоянного процесса — замедление обмена веществ лишь отсрочивает гибель при недостатке кислорода.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специализированных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Trichoplax adhaerens — очень тонкий организм толщиной около 25 микрометров, у него нет органов дыхания и кровеносной системы. Благодаря малым размерам газообмен происходит непосредственно через клеточную поверхность.
</a:t>
            </a:r>
            <a:endParaRPr lang="en-US" sz="859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Trichoplax adhaerens: простейший многоклеточный организм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поверхность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эффективен только у таких крошечных организмов, потому что расстояние для диффузии кислорода минимально. У более крупных животных подобное невозможно из-за ограничений по передачу газов.
</a:t>
            </a:r>
            <a:endParaRPr lang="en-US" sz="8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анабиозе: примеры зимовки без кислорода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пресноводные черепахи зимой способны впадать в анабиоз, замедляя свой обмен веществ и снижая потребность в кислороде для выживания в холодной воде.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Земноводные, такие как лягушки, используют похожий механизм, уменьшая дыхательную активность и позволяя организму переносить периоды дефицита кислорода подо льдом.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Анабиоз дает возможность пережить неблагоприятные условия, но требует восстановления нормального дыхания при возобновлении среды с кислородом и теплом.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получения энергии: аэробное и анаэробное дыхание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реакции обмена веществ в зависимости от наличия кислорода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и фотосинтеза у растений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Дневное фотосинтезирование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растения поглощают углекислый газ и используют солнечный свет для выработки сахаров. При этом выделяется кислород, который поступает в атмосферу и необходим для дыхания большинства живых существ.
</a:t>
            </a:r>
            <a:endParaRPr lang="en-US" sz="92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дыхание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ночное время растения перестают фотосинтезировать и начинают дышать — потребляют кислород и выделяют углекислый газ. Такой процесс требует энергии, расходуемой на поддержание жизнедеятельности.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газов через листья происходит благодаря устьицам, которые открываются и закрываются в зависимости от времени суток и состояния растения, обеспечивая обмен газов с окружающей средой.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задержки дыхания без воздуха принадлежит Алексу Сегуре. Для среднестатистического человека остановка дыхания превышает 2-3 минуты опасна потерей сознания.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Guinness World Records, 2016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минуты 3 секунды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исключительную способность организма выдерживать длительную гипоксию с предварительной подготовкой.
</a:t>
            </a:r>
            <a:endParaRPr lang="en-US" sz="17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вымыслы о жизни без дыхания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мифах и легендах часто встречаются существа, будто способные жить без воздуха, например, русалки или подводные драконы, что эмпатически символизирует их мистическую природу.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наука пока не подтверждает существование сложных организмов, способных обходиться совсем без обмена газов или дыхания, так как это нарушает базовые биохимические процессы.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отличать фантастику от науки: исследования показывают, что дыхание — обязательный процесс для существования большинства живых организмов на Земле.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рассказы приписывают бессмертие или сверхспособности таким фантастическим существам, что отражает человеческие фантазии о свободе от ограничений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разработки: приостановка обмена веществ и замедление дыхания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криобиологии и медицине направлены на замедление обмена веществ, чтобы сохранить органы для трансплантации и увеличить выживаемость в экстремальных условиях.
</a:t>
            </a:r>
            <a:endParaRPr lang="en-US" sz="847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прогресс, долгосрочная жизнь без дыхания невозможна, а текущие методы применяются только временно и под строгим контролем в специальных лабораторных условиях.
</a:t>
            </a:r>
            <a:endParaRPr lang="en-US" sz="909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дыхание — универсальный признак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организмам энергию, необходимую для поддержания жизненных функций, и представлено у всех крупных и сложных форм жизни на планете.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составляют лишь микроскопические анаэробные организмы, которые используют альтернативные химические процессы для выработки энергии.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отсутствие дыхания у многоклеточных организмов полностью нарушаются биохимические циклы, что делает дыхание необходимым условием жизни.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 о жизни без дыхания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дыхания невозможна для большинства организмов, особенно крупных и многоклеточных. Лишь простейшие и бактерии способны обходиться без кислорода, используя альтернативные механизмы поддержания энергии.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2026-05-08T12:45:37Z</dcterms:created>
  <dcterms:modified xsi:type="dcterms:W3CDTF">2026-05-08T12:45:37Z</dcterms:modified>
</cp:coreProperties>
</file>