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разнообразие, строение и роль млекопитающих в природе.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Млекопитающие: основные темы и структура урока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возникли более 200 миллионов лет назад от древних рептилий. Они приобрели уникальные признаки, что позволило им освоить разные среды обитания по всему миру.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развитие млекопитаных во времени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сердце состоит из четырёх камер, что обеспечивает эффективное кровообращение и поддержание тепла тела в разных условиях.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Высокоразвитый головной мозг способствует сложному поведению, способности обучаться и адаптироваться к окружающей среде.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млекопитающие покрыты шерстью и обладают кожными железами, в том числе молочными, что характерно для их молодых особей.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класса Млекопитающие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прочный скелет, включающий череп и позвоночник с отделами. Конечности разнообразны по форме, что связано с образом жизни разных видов.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поддержка тела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 многочисленными альвеолами обеспечивают насыщение крови кислородом. Четырёхкамерное сердце и диафрагма улучшают газообмен и поддерживают тепло тела.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и кровообращение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размеров тела мозг у млекопитающих крупнее, что позволяет им иметь развитое поведение и быстро реагировать на изменения среды.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нервная система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млекопитающих: внутренняя и внешняя структура
</a:t>
            </a:r>
            <a:endParaRPr lang="en-US" sz="290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служит защитой от холода, сохраняет тепло и помогает поддерживать постоянную температуру тела.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животных, живущих в суровом климате, шерсть меняет сезонный окрас, что помогает им маскироваться и адаптироваться к условиям.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 имеют густой водоотталкивающий мех и толстый слой подкожного жира для тепловой изоляции.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также предохраняет кожу от механических повреждений и вредного воздействия окружающей среды.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шерсти и покровов тела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терморегуляции включают потоотделение, изменение кровотока и дрожь, помогают предотвращать перегрев и переохлаждение.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впадают в спячку или оцепенение, снижая обмен веществ для экономии энергии в сложных условиях.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поддерживают стабильную температуру тела около 36–39°C, что обеспечивает их активность в разных условиях.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и терморегуляция у млекопитающих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29857"/>
            <a:ext cx="5955300" cy="34680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научных исследований и энциклопедий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млекопитающих от мельчайших до гигантских
</a:t>
            </a:r>
            <a:endParaRPr lang="en-US" sz="2503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иллюстрируют огромное разнообразие размеров среди млекопитающих от самых малых до самых больших представителей.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млекопитающих варьируются более чем в 25 миллионов раз, отражая широкий спектр адаптаций.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Тигры и волки имеют острые, длинные клыки, предназначенные для захвата и удержания добычи, а также резцы для разрывания мяса.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зубов у хищников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лошадей и коров коренные зубы широкие и плоские, что помогает эффективно пережёвывать растительную пищу, способствуя лучшему пищеварению.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растительноядных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у грызунов постоянно растут, позволяя им грызть твёрдые предметы, такие как древесина и семена, без ущерба для здоровья зубов.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грызунов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 питание: приспособления к разным видам пищи
</a:t>
            </a:r>
            <a:endParaRPr lang="en-US" sz="31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занимают все континенты, приспосабливаясь к лесам, степям, пустыням, горам и водоёмам благодаря уникальным адаптациям.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виды, например белый медведь, используют густой мех и толстый слой подкожного жира для защиты от холода.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жир в горбах, что позволяет им длительное время обходиться без воды в засушливых пустынных условиях.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разным условиям среды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рождают живых детёнышей, которые развиваются внутри матери, что повышает их выживаемость и защиту на ранних этапах.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и развитие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Материнское молоко обеспечивает новорождённых необходимыми питательными веществами и иммунной защитой, способствуя быстрому росту и развитию.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молоком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строят гнёзда, обучают детёнышей охоте и совместно защищают потомство от опасностей, что повышает шансы выживания.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по уходу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уход за детёнышами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ёж эффективно передвигаются по суше благодаря развитым конечностям и острым когтям. Их движения адаптированы для быстрого поиска пищи и укрытия от хищников.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жители с уникальными навыками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 и бобры проводят большую часть времени в воде и на суше. Их перепонки между пальцами и густой мех помогают им плавать и сохранять тепло в холодных водах.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Полуводные мастера выживания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Кожистые крылья летучих мышей позволяют им совершать активные полёты и эффективно охотиться ночью с помощью эхолокации, что выделяет их среди других млекопитающих.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— единственные летающие млекопитающие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образа жизни: движение и приспособления
</a:t>
            </a:r>
            <a:endParaRPr lang="en-US" sz="30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общаются с помощью различных звуков: от громких криков слонов до тихих щебетов летучих мышей, что помогает передавать информацию в разных ситуациях.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играют важную роль в обозначении территории и узнаваемости между особями, например, у собак и волков это ключевой элемент социального поведения.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мимика передают эмоциональные состояния и намерения, помогая поддерживать социальные связи и избегать конфликтов в группах животных.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основано на инстинктах и обучении, включая защиту территории, коллективную охоту и воспитание потомства с передачей опыта молодым.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поведения и формы общения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основные группы млекопитающих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млекопитающих по способам размножения и развитию детёнышей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в дальневосточных лесах России и находится под угрозой из-за утраты среды обитания и браконьерства. Охрана популяции — приоритет в охране природы.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хищник из Красной книги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белый носорог численно сократился из-за браконьерства ради рога. Усилия по защите и восстановлению среды обитания помогают стабилизировать население.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носорог — символ борьбы за сохранение видов
</a:t>
            </a:r>
            <a:endParaRPr lang="en-US" sz="1971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крупного морского млекопитающего был полностью истреблен в XVIII веке из-за чрезмерного промысла. Её исчезновение напоминает о важности бережного отношения к природе.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корова Стеллера — вымерший гигант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млекопитающих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занимают почти половину видов, выделяясь разнообразием и численностью. Рукокрылые и хищники также играют важную роль в экосистемах.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принадлежит к грызунам, что отражает их успешность и адаптивность в различных средах обитания.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отрядов млекопитающих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лесов и осушение болот для сельского хозяйства и строительства приводят к сокращению естественных ареалов обитания млекопитающих, ухудшая условия для выживания видов.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местообитаний из-за освоения земель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ценные виды подвергаются массовым истреблениям ради меха, костей или мяса, что значительно снижает их популяции и ведёт к исчезновению некоторых видов.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охоты и браконьерства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химикатами и отходами негативно сказывается на здоровье и размножении млекопитающих, провоцируя болезни и сокращение численности даже в отдалённых районах.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загрязнение и его воздействие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численность и разнообразие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млекопитающие способствуют распространению растений, перенося семена и участвуя в опылении, что укрепляет растительный покров.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крупных видов провоцирует нарушения в пищевых цепях, что ведёт к уменьшению биоразнообразия и деградации среды обитания.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регулировать популяции травоядных и грызунов, предотвращая перенаселение и поддерживая баланс в экосистемах.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млекопитающих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предоставляют молоко, мясо и шерсть, являются основой сельского хозяйства и питания в различных регионах мира, поддерживая экономику и развиваясь вместе с человеком.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помощники: коровы и овцы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перевозки грузов и людей, лошади помогли развитию цивилизаций, а также остаются важными в спорте и сельском хозяйстве.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— транспорт и сила человека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помогают на охоте и охране, а кошки контролируют популяции грызунов в хозяйствах, делая их незаменимыми в жизни человека и распространёнными домашними животными.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и кошки — верные компаньоны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Одомашненные млекопитающие: экономическая и социальная роль
</a:t>
            </a:r>
            <a:endParaRPr lang="en-US" sz="25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морской гигант достигает 33 метров в длину и весит до 180 тонн, являясь самым крупным животным, когда-либо существовавшим на Земле.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гигант планеты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маленькое млекопитающее весит около 1,5 граммов. Его миниатюрные размеры позволяют ему быстро маневрировать в поисках пищи.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Свиноносый нетопырь — малыш среди млекопитающих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необычные млекопитающие сохраняют древние черты, откладывая яйца вместо живорождения, что делает их уникальными среди своих сородичей.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Ехидна и утконос — загадочные яйцекладущие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млекопитающих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играют важную роль в экосистемах и человеческой жизни. Их охрана и устойчивое использование — залог сохранения природного баланса и биоразнообразия.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млекопитающих для природы и человека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2026-05-08T20:06:47Z</dcterms:created>
  <dcterms:modified xsi:type="dcterms:W3CDTF">2026-05-08T20:06:47Z</dcterms:modified>
</cp:coreProperties>
</file>