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1452" y="0"/>
            <a:ext cx="466129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8325" y="4328725"/>
            <a:ext cx="3791700" cy="30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68325" y="3005050"/>
            <a:ext cx="3791700" cy="11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сложных звездных систем раскрывает фундаментальные процессы эволюции Вселенной.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68325" y="502425"/>
            <a:ext cx="3791700" cy="2302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двойные, кратные и переменные звёзды
</a:t>
            </a:r>
            <a:endParaRPr lang="en-US" sz="362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80943" y="0"/>
            <a:ext cx="486221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4081200" cy="11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84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и научный контекст изучения звёздных систем
</a:t>
            </a:r>
            <a:endParaRPr lang="en-US" sz="2784" dirty="0"/>
          </a:p>
        </p:txBody>
      </p:sp>
      <p:sp>
        <p:nvSpPr>
          <p:cNvPr id="6" name="Text 1"/>
          <p:cNvSpPr txBox="1"/>
          <p:nvPr/>
        </p:nvSpPr>
        <p:spPr>
          <a:xfrm>
            <a:off x="704700" y="2408125"/>
            <a:ext cx="3962700" cy="19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двойных и переменных звёзд начало развиваться в XVIII–XIX веках, заложив основу для современных астрономических методов и понимания структуры Вселенной.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двойных звёзд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15300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Двойная звезда представляет собой пару гравитационно связанных светил, вращающихся вокруг общего центра масс, что формирует устойчивую систему.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48308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половины всех звёзд во Вселенной входят в двойные системы, что значительно влияет на развитие и судьбу этих объектов.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25083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Существуют визуальные, спектроскопические и затменные двойные, различающиеся по способам обнаружения и наблюдения их взаимного движения.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350" y="2773850"/>
            <a:ext cx="2714700" cy="18504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4650" y="2773850"/>
            <a:ext cx="2714700" cy="18504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2950" y="2773850"/>
            <a:ext cx="2714700" cy="185045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56350" y="326250"/>
            <a:ext cx="76461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двойных звёзд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69352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Оптические двойные звёзды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пары, визуально разделимые в телескоп без дополнительного анализа. Их компоненты видны как отдельные звёзды, что облегчает их изучение и классификацию.
</a:t>
            </a:r>
            <a:endParaRPr lang="en-US" sz="1700" dirty="0"/>
          </a:p>
        </p:txBody>
      </p:sp>
      <p:sp>
        <p:nvSpPr>
          <p:cNvPr id="12" name="Text 2"/>
          <p:cNvSpPr txBox="1"/>
          <p:nvPr/>
        </p:nvSpPr>
        <p:spPr>
          <a:xfrm>
            <a:off x="3468450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Спектроскопические двойные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Обнаруживаются при помощи изменений спектральных линий, связанных с доплеровским смещением, что позволяет выявить пары, не разделимые визуально.
</a:t>
            </a:r>
            <a:endParaRPr lang="en-US" sz="1700" dirty="0"/>
          </a:p>
        </p:txBody>
      </p:sp>
      <p:sp>
        <p:nvSpPr>
          <p:cNvPr id="13" name="Text 3"/>
          <p:cNvSpPr txBox="1"/>
          <p:nvPr/>
        </p:nvSpPr>
        <p:spPr>
          <a:xfrm>
            <a:off x="624337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Затменные двойные и астрометрические системы
</a:t>
            </a:r>
            <a:pPr algn="l" indent="0" marL="0">
              <a:lnSpc>
                <a:spcPct val="90000"/>
              </a:lnSpc>
              <a:buNone/>
            </a:pPr>
            <a:r>
              <a:rPr lang="en-US" sz="150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8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Затменные двойные характеризуются изменениями яркости из-за взаимных затмений, а астрометрические — заметны по колебаниям положения звезды на небе.
</a:t>
            </a:r>
            <a:endParaRPr lang="en-US" sz="1509" dirty="0"/>
          </a:p>
        </p:txBody>
      </p:sp>
      <p:sp>
        <p:nvSpPr>
          <p:cNvPr id="14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Доля двойных звёзд в различных спектральных классах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высокая частота двойных систем наблюдается среди массивных и горячих звёзд класса O и B, снижаясь к звёздам класса M.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подтверждает связь между массой звезды и вероятностью образования двойной системы, что важно для моделирования звездной эволюции.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Gaia DR3 и каталог SIMBAD, 2023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372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Кратные системы включают три и более звезды, связанных общей гравитацией, часто формируя сложные иерархические орбитальные структуры.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Кратные звёздные системы
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269850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Примером является система Альфа Центавра с тремя компонентами — двумя звёздами и одной ближайшей к нам красной карликовой Proxima.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79327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Кастор представляет собой шестизвёздную систему с несколькими парами, вращающимися в сложных орбитальных иерархиях.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8805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кратных систем стабильны благодаря значительным различиям в орбитальных радиусах между внутренними и внешними компонентами.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50" y="2014085"/>
            <a:ext cx="4598400" cy="14674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77625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кратные системы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686350" y="1610725"/>
            <a:ext cx="32043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сравнивает характеристики основных кратных систем: количество звёзд, расстояние до Земли и структуру системы.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86350" y="2643936"/>
            <a:ext cx="3204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Кратные системы варьируются от ближайших к нам с комплексными структурами до более отдалённых, представляя разнообразие звездных объединений.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686350" y="3589049"/>
            <a:ext cx="3136800" cy="4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База данных SIMBAD, 2024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2400" y="934235"/>
            <a:ext cx="4245300" cy="24626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83055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84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Физические свойства двойных и кратных звёзд
</a:t>
            </a:r>
            <a:endParaRPr lang="en-US" sz="2984" dirty="0"/>
          </a:p>
        </p:txBody>
      </p:sp>
      <p:sp>
        <p:nvSpPr>
          <p:cNvPr id="6" name="Text 1"/>
          <p:cNvSpPr txBox="1"/>
          <p:nvPr/>
        </p:nvSpPr>
        <p:spPr>
          <a:xfrm>
            <a:off x="5112200" y="1643152"/>
            <a:ext cx="3624600" cy="12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 динамика орбит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Орбиты двойных и кратных систем могут быть как практически круглыми, так и сильно вытянутыми, с параметрами, зависящими от взаимного гравитационного влияния и эволюции.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42475" y="3633877"/>
            <a:ext cx="3624600" cy="12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параметры компонентов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Массы звёзд в системах колеблются от десятой части до нескольких десятков масс Солнца. Светимость и расстояние между звёздами сильно влияют на тип взаимодействия.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4843" y="156462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двойных звёздных системах часто происходит обмен массой, который кардинально меняет внутреннюю структуру и жизненный путь звёзд.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644825" y="2649750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взаимодействие может привести к образованию белых карликов, нейтронных звёзд, а также вызвать сверхновые взрывы, которые изменяют химию окружающего пространства.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44825" y="373487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Приливные силы способны изменять орбитальные периоды, вызывая сближение или даже слияние звёзд, что влечёт за собой драматические астрономические явления.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362400" y="326250"/>
            <a:ext cx="74988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и эволюция двойных систем
</a:t>
            </a:r>
            <a:endParaRPr lang="en-US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9733" y="1342454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Визуальные двойные наблюдаются напрямую, позволяя фиксировать изменения позиций и движения компонентов относительно друг друга.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629733" y="2277620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Спектроскопические двойные выявляются по периодическим изменениям доплеровских сдвигов в спектральных линиях звёзд, что свидетельствует о их взаимном движении.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629733" y="3212787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методы дают возможность вычислять массы звёзд, параметры орбит и их динамические характеристики с высокой точностью.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629733" y="4147954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Комбинация наблюдений расширяет понимание физики звёздных взаимодействий и позволяет создавать модели эволюции двойных систем.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362400" y="326250"/>
            <a:ext cx="7498800" cy="5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66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Оптические и спектроскопические методы наблюдения
</a:t>
            </a:r>
            <a:endParaRPr lang="en-US" sz="246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открытия двойной звезды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в выявлении двойных звёзд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9" y="-100"/>
            <a:ext cx="490742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10000" y="333375"/>
            <a:ext cx="42555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91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Затменные двойные звёзды: пример Алголя
</a:t>
            </a:r>
            <a:endParaRPr lang="en-US" sz="3091" dirty="0"/>
          </a:p>
        </p:txBody>
      </p:sp>
      <p:sp>
        <p:nvSpPr>
          <p:cNvPr id="7" name="Text 1"/>
          <p:cNvSpPr txBox="1"/>
          <p:nvPr/>
        </p:nvSpPr>
        <p:spPr>
          <a:xfrm>
            <a:off x="5091375" y="2089700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2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Затменная двойная звезда Алголь периодически изменяет свою яркость от 2.1 до 3.4 звёздной величины с циклом в 2.87 суток, вызывая регулярные падения светимости при взаимных затмениях компонентов.
</a:t>
            </a:r>
            <a:endParaRPr lang="en-US" sz="1172" dirty="0"/>
          </a:p>
        </p:txBody>
      </p:sp>
      <p:sp>
        <p:nvSpPr>
          <p:cNvPr id="8" name="Text 2"/>
          <p:cNvSpPr txBox="1"/>
          <p:nvPr/>
        </p:nvSpPr>
        <p:spPr>
          <a:xfrm>
            <a:off x="5091375" y="3457699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Световая кривая Алголя отражает смену яркости, обусловленную орбитальным движением звёзд, с подробно измеренными параметрами их орбит и взаимного расположения в системе.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372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Пульсирующие переменные, такие как цефеиды и RR Лиры, изменяют светимость вследствие внутренних колебаний размера и температуры.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Переменные звезды: основные типы и причины
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269850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Затменные переменные обусловлены взаимным прохождением и частичным затмением звёзд в системе, вызывая циклическое изменение яркости.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79327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Эруптивные переменные характеризуются непредсказуемыми вспышками и выбросами энергии, вызванными активностью на поверхности или в атмосфере.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8805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Вращательные переменные изменяют яркость из-за неоднородностей на поверхности и изменения угла наблюдения вследствие вращения.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250" y="1067812"/>
            <a:ext cx="4068000" cy="20300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39350" y="1067812"/>
            <a:ext cx="4068000" cy="20300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609368" y="3720670"/>
            <a:ext cx="37626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Цефеиды демонстрируют чёткую связь между длиной пульсационного периода и их абсолютной светимостью. Это позволяет использовать их в астрономии как «стандартные свечи» для измерения расстояний в галактиках.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09368" y="3309506"/>
            <a:ext cx="37626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Корреляция периода и светимости цефеид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05868" y="3720670"/>
            <a:ext cx="37626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Звезда δ Цефея демонстрирует регулярные колебания яркости с периодом около 5 дней. Световая кривая явно показывает пульсацию поверхности, что имеет большое значение для изучения внутренней структуры таких звёзд.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805868" y="3309506"/>
            <a:ext cx="37626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изменения яркости δ Цефея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00925" y="326250"/>
            <a:ext cx="8243100" cy="6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Пульсирующие переменные: цефеиды
</a:t>
            </a:r>
            <a:endParaRPr lang="en-US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85650" y="2060100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Катаклизмические переменные — двойные системы с обменом масс, в которых происходят резкие изменения яркости при вспышках.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04000" y="2060100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и сверхновые — примеры таких систем, где на поверхности белого карлика возникают взрывы из-за накопления вещества с компаньона.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085650" y="3529725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SS Лебедя иллюстрирует класс переменных с выраженными и непредсказуемыми изменениями светимости.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62400" y="326250"/>
            <a:ext cx="74988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Катаклизмические и новаскопические переменные звёзды
</a:t>
            </a:r>
            <a:endParaRPr lang="en-US" sz="3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3095" y="1733225"/>
            <a:ext cx="3165311" cy="1981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370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классифицирует переменные звёзды по типам, их периоды и характер световых изменений. Приведены примеры для каждого класса.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60085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тип переменных звёзд имеет уникальные период и световые характеристики, что помогает их идентификации и изучению.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99225" y="1264522"/>
            <a:ext cx="78684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каталоги переменных звёзд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419400" y="326250"/>
            <a:ext cx="8305200" cy="6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переменных звёзд
</a:t>
            </a:r>
            <a:endParaRPr lang="en-US" sz="3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двойных и переменных в астрономические открытия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15300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визуальных и спектроскопических двойных звёзд позволяет точно определить массы и радиусы их компонентов, что существенно увеличивает знания о звёздной физике.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48308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Переменные звёзды, такие как цефеиды и RR Лиры, выступают в роли космических маяков для определения расстояний к далеким галактикам и структур Вселенной.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25083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взаимодействий в двойных системах способствует пониманию процессов обмена массой и ключевых этапов эволюции звёзд.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250" y="2780858"/>
            <a:ext cx="4270500" cy="24897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0750" y="2780858"/>
            <a:ext cx="4270500" cy="24897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93525" y="1257000"/>
            <a:ext cx="36309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космического телескопа Hubble
</a:t>
            </a:r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Телескоп Hubble обеспечивает высокое разрешение и позволяет получать детальные изображения и спектры двойных звёзд, раскрывая структуру и динамику их взаимного движения.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4834525" y="1257000"/>
            <a:ext cx="36309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4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спутника Gaia и их значение
</a:t>
            </a:r>
            <a:pPr algn="l" indent="0" marL="0">
              <a:lnSpc>
                <a:spcPct val="90000"/>
              </a:lnSpc>
              <a:buNone/>
            </a:pPr>
            <a:r>
              <a:rPr lang="en-US" sz="174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Gaia предоставляет астрометрические и фотометрические данные с беспрецедентной точностью, позволяя строить карты орбитальных параметров многочисленных двойных систем во Вселенной.
</a:t>
            </a:r>
            <a:endParaRPr lang="en-US" sz="1749" dirty="0"/>
          </a:p>
        </p:txBody>
      </p:sp>
      <p:sp>
        <p:nvSpPr>
          <p:cNvPr id="10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56350" y="326250"/>
            <a:ext cx="76461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4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двойных систем с помощью современных телескопов
</a:t>
            </a:r>
            <a:endParaRPr lang="en-US" sz="224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9733" y="1342454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двойных чёрных дыр становится важным направлением для понимания гравитационных волн и галактической динамики.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629733" y="2277620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Обнаружение экзопланет в системах с несколькими звёздами расширяет представления о разнообразии планетных систем во Вселенной.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629733" y="3212787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механизмов обмена массой помогает раскрывать процессы, влияющие на конечные стадии эволюции звёзд и виды взрывов.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629733" y="4147954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новых данных Gaia DR4 и радиотелескопов позволит углубить понимание распределения переменных звёзд и их влияния на галактическую среду.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362400" y="326250"/>
            <a:ext cx="7498800" cy="5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6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Актуальные задачи и перспективы исследований
</a:t>
            </a:r>
            <a:endParaRPr lang="en-US" sz="256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3700" y="2505075"/>
            <a:ext cx="8203800" cy="204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роль двойных, кратных и переменных звёзд
</a:t>
            </a:r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Двойные, кратные и переменные звёзды являются фундаментом для понимания Вселенной, расширяя знания о звёздной эволюции и улучшая методы измерения космических расстояний.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2026-05-07T23:36:05Z</dcterms:created>
  <dcterms:modified xsi:type="dcterms:W3CDTF">2026-05-07T23:36:05Z</dcterms:modified>
</cp:coreProperties>
</file>