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находим решение и записываем его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задачу, выбирать действие и записывать ответ по порядку.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математическая задача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задача — это короткий текст, где есть условие, вопрос и числа. Сначала узнаём, что известно, потом понимаем, что нужно найти, и только после этого выполняем действие. Всё как в хорошем детективе, только с цифрами.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482" y="1696931"/>
            <a:ext cx="281797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 задачи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числа и предметы, о которых говорится в задаче. Именно по ним мы понимаем, сколько было сначала и что изменилось потом.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нужно найти в конце. Обычно вопрос начинается со слов «сколько», «на сколько» или «что надо найти».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«стало», «осталось», «было», «всего», «больше» и «меньше» подсказывают, какое действие выбрать. Они как маленькие помощники для счёта.
</a:t>
            </a:r>
            <a:endParaRPr lang="en-US" sz="1257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часто встречаются знакомые вещи: карандаши, яблоки, игрушки, тетради. Так легче представить условие и не запутаться в числах.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нужно читать внимательно, а потом записывать решение по порядку. Это помогает не перепутать числа, знак действия и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решение шаг за шагом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и понимаем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задачу целиком, не торопясь. Затем найди в тексте числа и вопрос. Эти два шага помогают понять, что уже известно и что нужно узнать.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 и проверяем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выбери действие, запиши выражение и вычисли ответ. В конце обязательно проверь, подходит ли результат по смыслу. Если что-то не сходится, возвращаемся назад и смотрим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сложение, а когда вычитание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выбирают тогда, когда к уже имеющемуся количеству что-то добавляют или соединяют две группы. Тогда становится больше, и это видно сразу.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нужно, когда что-то убрали, унесли, съели или отдали. После этого нужно узнать, сколько осталось. Тут минус работает как аккуратный помощник.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для 1 класса такие ситуации легко представить: карандаши в пенале, яблоки в корзине, игрушки в коробке, тетради на парте. Всё понятно и очень по-школьному.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условия к ответу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первокласснику не перепутать числа, действие и запись ответа.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 решение в тетради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сделать краткую запись или небольшой рисунок. Так сразу видно, какие предметы есть в задаче и сколько их было в начале.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выражение: число, знак действия и второе число. Все знаки должны быть чёткими, чтобы тетрадь не превратилась в загадку для сыщика.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знака равно пишут результат. Цифры располагают ровно, без пропусков и лишних хвостиков. Аккуратная запись помогает увидеть ход решения с первого взгляда.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ставят слово «Ответ» и записывают его словами. Это показывает, что решение завершено, и делает запись понятной даже без вопроса.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показывает новое общее количество после сложения: было 5 карандашей, добавили ещё 3, и стало 8.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карандашей стало в коробке после добавления.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из материала урока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ответ словами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повторять смысл вопроса задачи. Если спрашивают про яблоки, в ответе пишут именно яблоки, а не просто число. Тогда решение звучит понятно и завершённо.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— это короткое предложение: «Ответ: 8 карандашей». Такая запись показывает, что ученик не только посчитал, но и аккуратно закончил работу.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— это короткое предложение: «Ответ: 8 карандашей». Такая запись показывает, что ученик не только посчитал, но и аккуратно закончил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 решения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читаем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ещё раз понять, что именно спрашивала задача. Это помогает проверить, не ушли ли мы случайно в сторону от вопроса.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действие и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проверяем, подходит ли выбранное действие и не перепутаны ли числа. Иногда ошибка прячется именно здесь, совсем как тихая ошибка-подушка.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ответ со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думаем, может ли такой результат быть верным. Если число слишком большое или слишком маленькое, решение стоит пересмотреть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 шаг за шагом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ответа в простой математической задаче.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первых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ребёнок берёт из условия не те числа и решает совсем другую задачу. Поэтому полезно сначала медленно прочитать текст и подчеркнуть именно нужные данные.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действие. Когда нужно вычитать, а выполняется сложение, ответ получается неверным, хотя запись выглядит аккуратно и даже уверенно.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тетради забывают написать знак равно или слово «Ответ». Тогда решение становится неполным, и учителю трудно понять, как ученик рассуждал.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 спешить, а после вычисления ещё раз сверить числа, действие и вопрос. Спокойная проверка помогает заметить ошибку раньше, чем она успеет подмигнуть.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сравнение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нужно выяснить, на сколько один набор больше или меньше другого. Для этого сравнивают числа и находят разность, то есть вычитание помогает увидеть разницу.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определить, какое число больше, а какое меньше. Потом из большего вычитают меньшее и получают, на сколько предметов различаются две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 целое в простых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части и целого учит видеть число не поодиночке, а в системе. Тогда задача становится понятнее, а счёт — не просто набором цифр.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целое и одна его часть, вторую часть находят вычитанием. Так удобно узнавать, сколько предметов осталось, когда часть уже известна.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две части, их складывают и получают целое. Этот способ часто встречается в задачах про яблоки, кубики, конфеты и другие знакомые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— разные вопросы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запись чисел даёт разные решения в зависимости от вопроса.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задачу по решению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запись 6 + 2 = 8 и пойми, что предметов стало больше. Значит, в условии должно быть что-то, к чему ещё что-то добавили.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придумай знакомую ситуацию: машинки, тетради, яблоки или карандаши. Важно, чтобы числа в рассказе совпадали с действием и не путали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упражнение показывает, что ученик понимает не только ответ, но и саму логику задачи. Это уже маленькое математическое мастерство, без фокусов и волшебной палочки.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 помогает не потеряться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порядок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удобно начать с номера задачи, затем сделать краткую запись или маленький рисунок. Так сразу видно, о чём идёт речь, и мысль не убегает в соседнюю строку.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решение 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пример, ставят знак равно и пишут результат. Ниже выделяют слово «Ответ», чтобы решение выглядело завершённым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краткая запись помогают думать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задачу видимой: сразу понятно, сколько предметов было и что изменилось. Это особенно удобно, когда числа маленькие, а мысль ещё только учится прыгать по строкам.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главные числа и вопрос без лишних слов. Такая запись помогает не забыть условие и быстро увидеть, что именно нужно найти.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рассуждения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есть рисунок и короткая запись, ребёнку легче идти по шагам. Получается маленькая карта задачи, по которой трудно заблудиться.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решателя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порядок действий для простых задач на сложение и вычитание.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становится понятной, когда есть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условие внимательно, выбирать верное действие и аккуратно записывать ответ, задача решается спокойнее. Краткая запись, рисунок и проверка помогают маленькому математику не запутаться и улыбнуться.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2026-05-20T12:03:03Z</dcterms:created>
  <dcterms:modified xsi:type="dcterms:W3CDTF">2026-05-20T12:03:03Z</dcterms:modified>
</cp:coreProperties>
</file>