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слов с глухими и звонкими согласными в корне
</a:t>
            </a:r>
            <a:endParaRPr lang="en-US" sz="275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правильную букву в корне слова?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третьеклассника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дети уже пишут диктанты, короткие ответы и небольшие тексты. Если согласная в конце слова слышится неясно, легко ошибиться. Правило помогает писать уверенно и без смешных промахов.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2178785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550" y="2168958"/>
            <a:ext cx="221100" cy="19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9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звонкие и глухие согласные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87450" y="2050025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59525" y="259367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б, в, г, д, ж, з. Их произносят с голосом, поэтому они звучат звонко и помогают отличать одно слово от другого в корне.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401000" y="2050025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872750" y="259367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п, ф, к, т, ш, с. Они произносятся без голоса и часто звучат неотчётливо в конце слова или перед другой глухой согласной.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может меняться в слове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и на слух — не всегда одно и то же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буква может писаться одна, а слышаться согласный звук другой. Например, в слове дуб на конце слышится [п], хотя пишется буква б.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заметить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история бывает в слове мороз. Последний согласный звучит не очень ясно, поэтому без проверки легко ошибиться. Вот тут и приходит на помощь правило.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сомнительную согласную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проверить корень слова по проверочному 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проверочное слово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— это родственное слово или другая форма того же слова. В нём после согласной появляется гласный, и звук слышится чётко и ясно.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проверить букву, а не угадывать её на слух. Например: гриб — грибы, зуб — зубы, лёд — льды. Правило работает спокойно и точно.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помогает выбрать нужную букву в корне и избежать ошибок. Это как маленькая подсказка, которая шепчет: «Послушай ещё раз!»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нужную форму слова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помогают формы множественного числа: сад — сады, луг — луга, мост — мосты. В них согласная слышится гораздо отчётливее.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удобно взять уменьшительное или близкое по смыслу родственное слово: гриб — грибок, зуб — зубик. Главное, чтобы корень был общий.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совсем не родственное, оно не подойдёт. Например, похожее по звучанию слово может быть ловушкой, а нам нужна честная проверка, без хитростей.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гриб — буква прячется на конце
</a:t>
            </a:r>
            <a:pPr algn="l" indent="0" marL="0">
              <a:lnSpc>
                <a:spcPct val="115000"/>
              </a:lnSpc>
              <a:buNone/>
            </a:pPr>
            <a:r>
              <a:rPr lang="en-US" sz="6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легко услышать неправильно, потому что последняя согласная звучит неотчётливо. Если рядом появится проверочное слово, буква сразу станет заметнее. На картинке можно показать дуб с листом и гриб на лесной полянке, а рядом — подсказку «Проверь корень!».
</a:t>
            </a:r>
            <a:endParaRPr lang="en-US" sz="1292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просьба и лодка любят 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согласная в корне словно надевает шапку-невидимку и прячется для слуха. Поэтому важно не спешить и искать родственное слово. Яркие предметы-подсказки помогут запомнить: сначала проверка, потом запись.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шапка — зимние хитрецы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буква в корне тоже может звучать не так ясно, как пишется. Чтобы не попасть в снежную ловушку, нужно подобрать форму или родственное слово. Тогда орфография перестаёт быть загадкой и становится понятной.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нужно быть особенно внимательным
</a:t>
            </a:r>
            <a:endParaRPr lang="en-US" sz="23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согласных, которые чаще всего путают
</a:t>
            </a:r>
            <a:endParaRPr lang="en-US" sz="272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ребята путают б–п и в–ф. В словах дуб и гриб конец слова слышится не очень чётко, поэтому нужно обязательно искать проверочное слово.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трудность — г–к и д–т. В корнях слов мороз и лодка звук может меняться на слух, но на письме остаётся нужная буква.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ж–ш и з–с тоже требуют внимания. В словах просьба и сказка буква в корне не всегда слышится ясно, зато правило помогает её проверить.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писать только по слуху, легко ошибиться. Лучше сначала подумать о родственных словах, а потом спокойно выбрать букву. Так тетрадь не обидится.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найти проверочное слово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маршрут помогает действовать спокойно на уроке и не теряться в тетради.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 слов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сомнительная буква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слово, где согласная в корне звучит не очень ясно: дуб, гриб, зуб, луг, мороз, сказка.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Подбираем проверочную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ищем родственное слово или форму, где после этой согласной появляется гласный звук: дубы, грибы, зубы, луга, морозы, сказочный.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и пишем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становится отчётливым, букву легко выбрать без ошибки. Так правило работает на практике, а не только в учебнике.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писать только по слуху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слышимое слово не всегда совпадает с написанным. Конец слова или соседство с глухим звуком могут “спрятать” нужную согласную.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слух помогает только заметить трудное место, а правило — проверить его. Сначала слушаем, потом думаем и лишь после этого пишем без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сочетания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вроде вокзал и футбол встречаются сочетания согласных, которые не всегда легко проверить по слуху, поэтому их важно запомнить особенно аккуратно.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“коварные” слова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и рюкзак выглядят простыми, но требуют внимательности: в них легко ошибиться, если не читать слово медленно и не проверять каждую согласную.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простые примеры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полезно сначала уверенно освоить слова с понятным проверочным словом, а уже потом переходить к более трудным случаям без спешки.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с опорой на правило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не проверяется сразу, его лучше запомнить отдельно. Так школьник не угадывает, а учится замечать опасные места в корне.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учить особенно внимательно
</a:t>
            </a:r>
            <a:endParaRPr lang="en-US" sz="242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в тетради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потерять корень, не перепутать согласную и спокойно записать слово без лишних исправлений.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родственные слова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имеют общий корень и похожий смысл, поэтому они помогают увидеть нужную букву в сомнительном месте, а не угадывать её на слух.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родственном слове после согласной появляется гласный, звук слышится отчётливо: гриб — грибной, дуб — дубовый, берёза — берёзка.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 в начальной школе: он показывает, что проверка строится не на догадке, а на связи слов в одной семье.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Карточки-помощники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карточку со словом, а рядом — вторую карточку с проверочной формой. Ребёнок соединяет их как пазл и сразу видит, где согласная звучит ясно. Получается маленькая победа без скуки.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для “опасного места”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представить лупу, которая ищет сомнительную букву в корне. Такой приём делает задание похожим на детективную игру: нужно заметить опасное место, подобрать проверку и не дать ошибке спрятаться.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с подсказкой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загадка помогает вспомнить правило через игру: сначала звучит слово, потом появляется подсказка, а затем находится проверочная форма. Так дети улыбаются, а нужная буква запоминается гораздо легче.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приёмы для запоминания правила
</a:t>
            </a:r>
            <a:endParaRPr lang="en-US" sz="28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выбирать слово, которое просто похоже по звучанию, но не является родственным. Такое “почти то же самое” не помогает проверить букву.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не выделить корень и искать проверку в другой части слова. Тогда ребёнок проверяет не ту букву и получает новый промах.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доверять только слуху. Если слово звучит неясно, нужно не торопиться, а вспомнить проверочное слово и правило.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забывать перепроверить запись глазами. Иногда буква уже выбрана правильно, но в тетради всё равно прячется случайная опечатка.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третьеклассников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на контрольной работе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спокойный маршрут помогает не растеряться и проверить трудное место в слове шаг за шагом.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и звонкие согласные в корне часто слышатся не так, как пишутся, поэтому по одному слуху легко ошибиться даже в знакомом слове.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делает нужную букву отчётливой: после согласной появляется гласный, и корень звучит яснее, чем в обычной форме слова.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пары согласных, выделять корень и искать проверку, письмо становится спокойнее, а ошибки перестают пугать, как маленькие буквы-невидимки.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правило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в корне нужно обязательно проверять. Сначала подбери родственное слово или форму, где звук слышится ясно, а потом пиши уверенно и без спешки.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2026-05-22T00:25:39Z</dcterms:created>
  <dcterms:modified xsi:type="dcterms:W3CDTF">2026-05-22T00:25:39Z</dcterms:modified>
</cp:coreProperties>
</file>