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треугольника: главное правило геометрии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угла, одна неизменная сумма.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изучают в 8 классе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теорема нужна почти в каждой задаче на углы: она помогает работать с чертежами, параллельными прямыми и построением треугольников. Именно с неё начинается уверенное решение многих геометрических упражнений.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треугольника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лежат внутри фигуры и образуются её сторонами. У любого треугольника всегда три вершины, три стороны и три внутренних угла, которые рассматривают вместе.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находятся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углы обычно записывают как ∠A, ∠B и ∠C. Их величину измеряют в градусах, поэтому удобно сразу работать с числовыми значениями и сравнивать результаты.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обозначают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треугольника используют краткую формулу: ∠A + ∠B + ∠C = 180°. Она показывает, что сумма всех трёх внутренних углов всегда одинакова, независимо от формы фигуры.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запись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углов в разных треугольниках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разные наборы углов, но все они относятся к одной и той же теореме.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«Сумма углов треугольника»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Наборы углов могут отличаться, однако их сумма остаётся равной 180° для любого треугольника.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суммы углов на модели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вырезать три угла треугольника и сложить их вместе, они образуют развернутый угол. Такой наглядный приём помогает увидеть правило без сложных вычислений.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опыта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доказывает, что сумма углов не зависит ни от длины сторон, ни от того, как именно наклонены стороны треугольника. Меняется форма, но не результат.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модель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проверка делает теорему понятной даже без формального доказательства. Ученик видит, что разные треугольники подчиняются одному и тому же геометрическому правилу.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доказывают теорему о сумме углов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стандартное школьное доказательство через параллельную прямую и свойства накрест лежащих углов.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внутренних углов любого треугольника, от которой удобно отнимать известные значения.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сумме углов треугольника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два угла, можно быстро найти третий. Это сокращает решение и помогает проверять ответы в большинстве школьных задач.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и их углы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величине углов можно определить, к какому виду относится треугольник.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не только подчиняются общей сумме, но и помогают быстро распознавать вид треугольника.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«Треугольники»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9263" y="-8450"/>
            <a:ext cx="447377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 и равные углы при основании
</a:t>
            </a:r>
            <a:endParaRPr lang="en-US" sz="2328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два угла при основании всегда равны. Это связано с симметрией фигуры и позволяет сразу искать неизвестный угол, не измеряя стороны.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фигуры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вершины̆ угол равен 40°, то на два оставшихся угла приходится 140°. Делим это число пополам и получаем по 70° для каждого угла при основании.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ускоряет решение задач и помогает проверить, действительно ли треугольник изображён симметрично. Если углы не равны, чертёж составлен неверно.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прямоугольном треугольнике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занимает половину всей суммы, а два острых угла дополняют его до полного значения.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сумме углов треугольника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прямоугольном треугольнике два острых угла вместе дают 90°, поэтому они всегда взаимно дополняют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сумма углов не меняется при изменении формы треугольника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Узкий, широкий или почти симметричный треугольник может выглядеть совершенно по-разному. Однако его внутренние углы всегда складываются в 180°, потому что это свойство самой плоской фигуры, а не длины её сторон.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выглядят по-разному, но правило одно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растянуть треугольник, сделать его более высоким или, наоборот, более приземистым, отдельные углы изменятся. Но их общая сумма не сдвинется с 180°, поэтому теорема работает для любой формы без исключений.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меняется, сумма остаётся прежней
</a:t>
            </a:r>
            <a:endParaRPr lang="en-US" sz="1242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Равнобедренный, прямоугольный, остроугольный и тупоугольный треугольники подчиняются одному и тому же правилу. Именно поэтому по углам можно сравнивать фигуры, строить чертежи и быстро проверять, нет ли ошибки в задаче.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закон для всех типов треугольников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461" y="1579375"/>
            <a:ext cx="3400978" cy="309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внутреннего и внешнего угла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образуется при продолжении одной стороны треугольника. Он находится рядом с внутренним углом и вместе с ним составляет развернутый угол, то есть 180°.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внешним углом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равен сумме двух внутренних углов, не смежных с ним. Поэтому его можно найти быстрее, если известны удалённые углы, без полного подсчёта всех трёх внутренних углов.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связи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042250" y="3784385"/>
            <a:ext cx="4706400" cy="7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удалённых внутренних угла равны 35° и 55°, то внешний угол будет 90°. Такой способ удобен, когда нужно быстро проверить чертёж или найти ответ в несколько действий.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042259" y="3372050"/>
            <a:ext cx="39234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задачи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углы треугольника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использовании теоремы о сумме внутренних углов треугольника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углы в школьных задачах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значения часто появляются в задачах с равнобедренными и прямоугольными треугольниками, где углы удобно делятся и сравниваются.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по геометрии для 8 класса; обобщение типовых значений.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«красивее» углы, тем легче устно проверить ответ и заметить ошибку в вычислениях.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2250" y="2017307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теоремой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внешний угол вместо внутреннего и получают неверный ответ. Чтобы избежать ошибки, нужно внимательно смотреть, где угол расположен: внутри треугольника или снаружи при продолжении стороны.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внутренний и внешний угол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находят сумму только двух углов и забывают про третий. Важно помнить: теорема относится именно к трём внутренним углам, а не к любой паре.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 все три угла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 при записи единиц измерения или при округлении. В геометрии ответ нужно писать в градусах и обязательно проверять, совпадает ли сумма с 180°.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записывают ответ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ответов на примерах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данные углы и убедитесь, что в каждом случае сумма трёх углов равна 180°.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теореме о сумме углов треугольника.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третий угол находится одинаково: 180° минус сумма двух известных углов.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 окружающем мире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форма часто встречается в крышах и каркасах зданий. Она помогает конструкции сохранять форму и выдерживать нагрузку, поэтому геометрия напрямую связана со строительством.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фермы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мостах и опорных сооружениях треугольники делают элементы более устойчивыми. Понимание суммы углов помогает читать схемы, где важны размеры, направление линий и точность построения.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опоры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используют в дорожных знаках и предупреждающих символах. Его легко заметить издалека, а знакомые углы помогают точно воспроизводить форму при черчении и изготовлении.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указатели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в многоугольниках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служит отправной точкой: из него удобно видеть, как развивается правило для более сложных фигур.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внутренних углов многоугольника: (n−2)·180°.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числа сторон сумма внутренних углов растёт на 180° за каждый добавленный треугольник.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проверить правильность ответа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дают ли найденные три угла ровно 180°. Если сумма отличается, значит, в вычислениях или измерениях есть ошибка, и ответ нужно пересмотреть.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Сложите все углы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каждый угол равен 60°, а у прямоугольного один угол всегда 90°. Такое сопоставление помогает быстро заметить, подходит ли ответ к форме фигуры.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с видом треугольника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ещё раз посмотреть на чертёж и убедиться, что значения выглядят согласованно. Это помогает вовремя исправить арифметическую неточность или неверно прочитанное условие.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итоговую проверку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правило, которое помогает решать десятки задач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сумме углов треугольника даёт простой и надёжный способ находить неизвестные значения, определять вид фигуры и проверять построения. Это основа всей школьной геометрии.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2026-05-29T04:49:01Z</dcterms:created>
  <dcterms:modified xsi:type="dcterms:W3CDTF">2026-05-29T04:49:01Z</dcterms:modified>
</cp:coreProperties>
</file>