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векторов: основное понятие курса геометрии 11 класса
</a:t>
            </a:r>
            <a:endParaRPr lang="en-US" sz="373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совпадают по длине и направлению — и это связывает рисунок, координаты и доказательства.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теме равенства векторов учат в 11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задаётся направленным отрезком и координатами. Равенство здесь — это работа с измеримыми признаками: длиной, направлением и компонентами. Геометрическая и координатная записи помогают переходить от чертежа к вычислениям без потери смысла.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вектором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 с началом, концом, длиной (модулем) и направлением. В школьной записи его обозначают буквой со стрелкой, например a, или двумя точками, например AB.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 не задаёт определённого направления: он совпадает только с самим собой. Поэтому попытка сравнить «нулевой» и «ненулевой» векторы как равные обречена на ошибку.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используют, когда важны и модуль, и ориентация: перемещения, силы, скорости. Благодаря этому одна и та же идея описывает и «куда направлено», и «насколько сильно/далеко».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равенства векторов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равные векторы выглядят как два направленных отрезка одинаковой длины и с одинаковой ориентацией. Равенство означает, что один вектор можно совместить с другим, выполнив параллельный перенос.
</a:t>
            </a:r>
            <a:endParaRPr lang="en-US" sz="1758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AB = CD корректна, когда лучи AB и CD направлены одинаково и |AB| = |CD|. Поэтому на рисунке удобно показывать сонаправленные отрезки в разных областях плоскости.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82855"/>
            <a:ext cx="4048200" cy="13632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равенства векторов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(обобщение признаков равенства)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три критерия сразу: длину, направление и соответствие координат; отдельно учитываем нулевой случай.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одного совпадения длины — недостаточно. Равенство требует одновременного совпадения направления и координатных компонент.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критерий равенства векторов в плоскости
</a:t>
            </a:r>
            <a:endParaRPr lang="en-US" sz="2208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 = (x1, y1) и b = (x2, y2). Тогда a и b равны тогда и только тогда, когда x1 = x2 и y1 = y2. Это критерий «сверки» компонент, а не только рисунка.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координат означает одинаковое смещение по оси Ox и по оси Oy. Иными словами, каждый шаг по x и каждый шаг по y одинаковы, поэтому геометрический смысл перемещения совпадает полностью.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удобен при доказательствах и вычислениях: как только координаты заданы или считываются с чертежа, решение сводится к проверке двух равенств. Иначе равенство не подтверждается.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равных и неравных векторов по ключевым признакам
</a:t>
            </a:r>
            <a:endParaRPr lang="en-US" sz="1922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частичное совпадение не работает. Равенство — только при полном совпадении всех существенных признаков.
</a:t>
            </a:r>
            <a:endParaRPr lang="en-US" sz="154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 основе школьного определения равенства векторов
</a:t>
            </a:r>
            <a:endParaRPr lang="en-US" sz="146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показатель из трёх нарушается, равенство не выполняется: это «механизм» принятия решения в задачах.
</a:t>
            </a:r>
            <a:endParaRPr lang="en-US" sz="171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могут иметь модуль 5, оставаясь неравными как направленные отрезки.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темы равенства векторов (модули 5)
</a:t>
            </a:r>
            <a:endParaRPr lang="en-US" sz="351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примере векторы (3, 4) и (-3, 4) имеют одинаковый модуль, но различаются направлением относительно оси Ox, а значит не могут считаться равными.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750" y="3708750"/>
            <a:ext cx="65565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как модель свободного вектора
</a:t>
            </a:r>
            <a:endParaRPr lang="en-US" sz="2262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 вектор параллельно, мы не меняем его ориентацию в пространстве. Поэтому сонаправленные векторы после переноса остаются «той же стрелкой» по смыслу направления.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не влияет на модуль вектора: расстояние между его началом и концом остаётся тем же. Следовательно, длина — инвариант операции переноса.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не привязан к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перенос не меняет ни длину, ни направление, один и тот же вектор можно изображать в разных местах чертежа. По смыслу это один и тот же объект.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векторов: последовательность действий
</a:t>
            </a:r>
            <a:endParaRPr lang="en-US" sz="2046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для задач на доказательство и вычисление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в фигурах на плоскости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параллелограмме противоположные стороны задают равные векторы, если рассматривать их как направленные отрезки. Они имеют одинаковые модули и совпадающую ориентацию, независимо от того, где расположены точки на рисунке.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 одинаковые направления
</a:t>
            </a:r>
            <a:endParaRPr lang="en-US" sz="1466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треугольниках и четырёхугольниках равные векторы часто появляются при построении параллельных отрезков, работе с серединами и применении переносов. Тогда соответствующие стороны или соединяющие отрезки выражаются равными векторами и помогают в доказательствах.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отрезков и параллельные переносы
</a:t>
            </a:r>
            <a:endParaRPr lang="en-US" sz="1415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равенства векторов и координат точек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A и B, а также C и D задают одинаковые приращения по осям, то векторы AB и CD равны. Равенство векторов читается как равенство модулей перемещения и его ориентации.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плоскости в проверке участвуют две координаты: разность абсцисс и разность ординат. При их равенстве одинаковыми оказываются компоненты, определяющие направление и величину.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речь идёт о пространстве, появляется третья координата z. Тогда равенство требует совпадения всех трёх разностей: по Ox, по Oy и по Oz, чтобы перемещение было тем же самым.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равенство векторов описывает одно и то же перемещение: переход от одной точки к другой соответствует одному и тому же числовому набору, даже если сами точки находятся в разных местах.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как числовая модель одинакового перемещения
</a:t>
            </a:r>
            <a:endParaRPr lang="en-US" sz="207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поддерживает координатный критерий: равенство определяется не «похожестью» рисунка, а совпадением компонент перемещения. Это делает вычисления проверяемыми и точными.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учебная модель (координатный критерий равенства векторов); конкретные значения подобраны для иллюстрации.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приращения по двум осям: при совпадении компонент векторы становятся равными. Достаточно изменить хотя бы одну координату — и равенство нарушается полностью.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смешивать равенство векторов с их параллельностью. Параллельные векторы могут иметь разные длины или быть сонаправлены не так, как нужно: параллельность не гарантирует равенство.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связана с порядком точек: AB и BA имеют одинаковую длину, но направления противоположны. В координатной записи это видно по знакам разностей координат между точками.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помнить про нулевой вектор. Он равен только самому себе; попытка сравнить его с ненулевым вектором по одному признаку на чертеже приводит к неверному выводу о равенстве.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векторов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89" y="1230400"/>
            <a:ext cx="3568271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Равные, противоположные и параллельные векторы
</a:t>
            </a:r>
            <a:endParaRPr lang="en-US" sz="2384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параллельность не заменяет равенство. Равенство требует полного совпадения всех существенных характеристик — и величины, и ориентации, и координатных компонент.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признаков равенства и сравнения векторов (по школьной программе).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различия между равенством, противоположностью и параллельностью: что именно должно совпасть по длине, направлению и координатам.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406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равенства векторов в физике и движении
</a:t>
            </a:r>
            <a:endParaRPr lang="en-US" sz="2325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описывают одинаковое изменение положения тела: одинаковый модуль и направление. Поэтому стартовая точка не влияет на смысл сравнения перемещений в задаче.
</a:t>
            </a:r>
            <a:endParaRPr lang="en-US" sz="126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как направленная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вектора скорости равны, то движение меняется одинаково по величине и ориентации. Это помогает сравнивать траектории и прогнозировать дальнейшее поведение тела в один и тот же момент.
</a:t>
            </a:r>
            <a:endParaRPr lang="en-US" sz="1250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её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 силы означает одинаковое воздействие по модулю и направлению. Для школьных задач это связывает геометрию с моделированием взаимодействий в простых ситуациях.
</a:t>
            </a:r>
            <a:endParaRPr lang="en-US" sz="1354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ориентация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модели маршрута опираются на равенство перемещений: одинаковые участки задаются одинаковыми векторами. Так легче переносить результаты между фрагментами схемы.
</a:t>
            </a:r>
            <a:endParaRPr lang="en-US" sz="126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совпадают у равных векторов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вывода: равенство — не частичное сходство. Координатный и геометрический языки согласуются, потому что выполняются все условия критерия одновременно.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признаков равенства векторов по школьной теории; без привлечения внешних данных.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равенство — это одновременное совпадение всех трёх признаков. Если «подтянуть» только длину или только направление, равенство не восстановится.
</a:t>
            </a:r>
            <a:endParaRPr lang="en-US" sz="138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понятия равенства векторов
</a:t>
            </a:r>
            <a:endParaRPr lang="en-US" sz="2311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от рисунка к вычислениям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 помогает доказывать свойства фигур и строить вычисления через координаты. Когда отрезки становятся векторами, появляется единый язык для модулей, направлений и приращений.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результатов между участками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достаточно перенести переносом или «переписать» конфигурацию через равные векторы. Тогда сложная схема упрощается до более удобной, не теряя логики рассуждений.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задачах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используется при доказательстве свойств параллелограмма, при анализе равенства отрезков и при работе с симметрией. Также она напрямую применяется к задачам на координаты точек и векторов.
</a:t>
            </a:r>
            <a:endParaRPr lang="en-US" sz="14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равенство векторов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координатный критерий и на геометрическое чтение направления и длины с чертежа.
</a:t>
            </a:r>
            <a:endParaRPr lang="en-US" sz="130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векторов: точный мост между рисунком и координатами
</a:t>
            </a:r>
            <a:pPr algn="ctr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 объединяет геометрический и координатный язык школьной математики. Оно задаётся одинаковой длиной и направлением, а в координатной записи — равенством компонент. Понимание этого понятия помогает уверенно решать задачи 11 класса и готовит к аналитической геометрии.
</a:t>
            </a:r>
            <a:endParaRPr lang="en-US" sz="39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2026-05-13T12:11:34Z</dcterms:created>
  <dcterms:modified xsi:type="dcterms:W3CDTF">2026-05-13T12:11:34Z</dcterms:modified>
</cp:coreProperties>
</file>