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 building: основные понятия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процессов создания новых слов в английском языке раскрывает его структуру и обогащает словарный запас.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словообразования в 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 building формирует основу английского языка, развиваясь под влиянием латинских и французских заимствований, отражая исторические и социальные изменения от XVIII до XX века.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Морфема в английском языке: определение и виды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(prefixes) располагаются перед корнем и модифицируют значение слова, как un- в "unhappy" указывая на отрицание.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Морфема — минимальная значимая единица языка, несущая лексическое или грамматическое содержание. Она может изменять смысл слова и выражать его функции.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морфемы (roots) служат основой слова, передавая основной смысловой элемент, например, "happy" в «unhappy».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(suffixes) добавляются после корня, изменяя часть речи, например -ness в "happiness" образует абстрактное существительное.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словообразования в 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механизмов для создания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способа: деривация, присоединение аффиксов для формирования новых слов; словосложение, объединение слов в сложные;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Продуктивность и примеры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конверсия, переход слова из одной части речи в другую без изменения формы; сокращения, упрощение слов и фраз для удобства общения.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Аффиксация: префиксы и суффиксы в английском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Префиксы, такие как un-, re-, dis-, добавляются в начале слова и изменяют его смысл, часто выражая отрицание или повторение действия.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с помощью аффиксов позволяет менять категории слов: существительное "beauty" с суффиксом становится прилагательным "beautiful".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Суффиксы, например -ness, -ment, -able, изменяют часть речи и придают слову новые грамматические и смысловые характеристики.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Словосложение (Compounding): особенности и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образуется соединением двух или более основ: "toothbrush", "snowman" и "football" демонстрируют разные типы.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распространены закрытые, открытые и дефисные сложные слова, которые активно применяются в современной лексике и профессиональной терминологии.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20%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в английском языке образованы конверсией, что подчёркивает её значимость в словообразовании.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Dictionary, 2023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Conversion позволяет создавать новые глаголы из существительных без изменения формы, расширяя лексические возможности языка.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Акронимы и инициализмы в речи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Акронимы типа NASA и радары как radar часто используются для компактности. Инициализмы, например BBC и FBI, произносятся по буквам, облегчая восприятие.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Бленды: слияние слов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brunch, объединяющее breakfast и lunch, демонстрируют творческий подход к образованию новых лексических единиц с сохранением значений.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формы в обыденном общении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Clippings, например ad вместо advertisement, широко распространены в разговорной речи и цифровом общении, отражая тенденцию к упрощению языка.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сокращений и аббревиатур в английском языке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Dictionary,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распространённых способов word building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 стабильную продуктивность деривации и компаундинга в формировании новых слов в английском языке.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деривация доминирует, конверсия и сокращения усиливают своё влияние в современной речи и коммуникации.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-able и -ible выражают возможность или признак, делая слова описательными, например readable или visible.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-tion и -sion служат для образования существительных, отражающих процесс или результат, например creation и decision.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-ness формирует абстрактные существительные, выражающие качества или состояния, как в слове happiness.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-er и -or обозначают человека, выполняющего действие, например teacher и actor, выделяя профессию или роль.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в словообразовании: основные значения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0483" y="632075"/>
            <a:ext cx="4455435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Grammar of English, 2022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9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суффиксов и префиксов: значения и примеры
</a:t>
            </a:r>
            <a:pPr algn="l" indent="0" marL="0">
              <a:lnSpc>
                <a:spcPct val="120000"/>
              </a:lnSpc>
              <a:buNone/>
            </a:pPr>
            <a:r>
              <a:rPr lang="en-US" sz="25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префиксы и суффиксы с их основными значениями и примерами употребления. Обратите внимание, что одна морфема может встречаться в различных словообразовательных категориях.
</a:t>
            </a:r>
            <a:pPr algn="l" indent="0" marL="0">
              <a:lnSpc>
                <a:spcPct val="150041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Морфемы существенно влияют на значение слов и их грамматическую категорию, позволяя образовывать новые лексемы с разнообразными оттенками смысла.
</a:t>
            </a:r>
            <a:endParaRPr lang="en-US" sz="19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заимствования и их адаптация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«robotics» от чешского «robot» и «karaoke bar» из японского «karaoke», показывающие интеграцию и адаптацию иностранных элементов в английскую лексику.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слова активно внедряются в английский язык, приобретая новые морфологические формы с помощью привычных суффиксов и приставок, что облегчает их познание и использование.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корни часто служат основой для создания новых слов через английские словообразовательные модели, что способствует языковой динамике и пополнению словарного запаса.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Словообразовательные цепочки: трансформация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Словообразовательные цепочки иллюстрируют последовательное формообразование с помощью аффиксов, создавая различные части речи на основе одного корня и демонстрируя лексическую гибкость языка.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цепочки «joy → joyful → joyfulness → joyfully» показывает, как добавление разных суффиксов меняет категорию слова, сохраняя базовое смысловое ядро.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образуют словообразовательное гнездо на основе общего корня, обеспечивая взаимосвязанные лексические и грамматические формы.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Dictionary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одно словообразовательное гнездо обычно включает около пяти связанных слов, что важно для системного изучения и усвоения лексики.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позволяет словам приобретать новые значения, отражающие изменения в культуре и технологиях, что расширяет лексический потенциал языка.
</a:t>
            </a:r>
            <a:endParaRPr lang="en-US" sz="1355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Аналогично «surf» трансформировалось от обозначения волны к глаголу, описывающему навигацию в интернет-пространстве, что демонстрирует динамичность развития лексики.
</a:t>
            </a:r>
            <a:endParaRPr lang="en-US" sz="1323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слово «mouse» первоначально обозначало животное, а затем получило дополнительное значение — компьютерное устройство управления курсором.
</a:t>
            </a:r>
            <a:endParaRPr lang="en-US" sz="1333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Семантические изменения: расширение значений через word building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словообразование в подростковом сленге
</a:t>
            </a:r>
            <a:pPr algn="l" indent="0" marL="0">
              <a:lnSpc>
                <a:spcPct val="130039"/>
              </a:lnSpc>
              <a:buNone/>
            </a:pPr>
            <a:r>
              <a:rPr lang="en-US" sz="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активно используют словообразовательные инструменты, создавая новые термины, например «selfie» или «vlog». Эти слова быстро распространяются в среде молодежи, отражая современные тенденции языка.
</a:t>
            </a:r>
            <a:endParaRPr lang="en-US" sz="1140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конверсии и аффиксации в молодежном языке
</a:t>
            </a:r>
            <a:pPr algn="l" indent="0" marL="0">
              <a:lnSpc>
                <a:spcPct val="130039"/>
              </a:lnSpc>
              <a:buNone/>
            </a:pPr>
            <a:r>
              <a:rPr lang="en-US" sz="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подростковой речи часто применяются конверсия и аффиксация для образования новых слов, таких как «to google» или «unfriend». Это способствует развитию гибкости и выразительности в общении.
</a:t>
            </a:r>
            <a:endParaRPr lang="en-US" sz="1153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 building в современной подростковой речи
</a:t>
            </a:r>
            <a:endParaRPr lang="en-US" sz="1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 затруднения в word building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Затруднения возникают и при различении похожих суффиксов, например -able и -ible, что требует дополнительного внимания к лексическим нормам.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Ошибочное добавление суффиксов, например «convenientful» вместо «convenient», указывает на неполное понимание принципов аффиксации и правил словообразования.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употребление конверсии встречается в формах типа «to advice» вместо «to advise», что связано с путаницей грамматических категорий и функцией слов.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ошибки отражают сложность освоения английской морфологии и подчеркивают необходимость системного обучения словообразованию.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word building в расширении словарного запаса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словообразования способствуют быстрому и эффективному увеличению лексического запаса, позволяя создавать новые слова из уже знакомых элементов.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знание word building существенно повышает языковую гибкость и способствует успешному использованию английского в разных контекстах.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словообразовательных моделей стимулирует творческое мышление и облегчает усвоение иностранных слов без постоянного обращения к словарю.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000" y="1245253"/>
            <a:ext cx="5019900" cy="32599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1000" y="232200"/>
            <a:ext cx="83277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word building с грамматикой и лексикой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89800" y="1459725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морфологией и лексикологией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 building опирается на морфологическую структуру слов, формируя новые лексические единицы с определёнными значениями. Это тесно связано с лексикологией, изучающей смысл и употребление слов.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89800" y="3050850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синтаксисом и развитием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процессы словообразования влияют на синтаксические свойства слов, что важно для построения предложений и понимания динамики развития английского языка в целом.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важность изучения word building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принципов словообразования расширяет способности к самостоятельному изучению английского, развивает аналитическое мышление и способствует эффективному владению языком в разнообразных сферах.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2026-05-07T20:57:44Z</dcterms:created>
  <dcterms:modified xsi:type="dcterms:W3CDTF">2026-05-07T20:57:44Z</dcterms:modified>
</cp:coreProperties>
</file>