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48. Число 6. Цифра 6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шестёрку: считаем, сравниваем, пишем и находим её в числах.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знаем перед знакомством с шестёркой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умеем считать предметы по одному, узнаём числа от 1 до 5 и понимаем, где больше, меньше и поровну. Теперь к знакомой пятёрке добавится ещё один предмет — и появится шестёрка.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цифра: в чём разница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 показывает, сколько предметов в группе. Оно отвечает на вопрос: «Сколько?» — будь то карандаши, яблоки или кубики, если их ровно шесть.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6 — это знак, которым число записывают в тетради и на доске. Она помогает быстро обозначить количество, не пересчитывая все предметы заново.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1, 2, 3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идёт по одному: сначала называем первые числа и не пропускаем ни одного предмета.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4, 5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четырёх идёт пять. Это последние шаги перед новой, уже знакомой нам шестёркой.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пяти предметам добавить ещё один, получится шесть. Это шестое число в ряду.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 7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Шестёрку удобно запоминать рядом с соседями: 5 стоит перед ней, а 7 — сразу после неё.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шести
</a:t>
            </a:r>
            <a:endParaRPr lang="en-US" sz="3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цифра 6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шестёрка занимает одну клетку. Её легко узнать по округлой форме: она выглядит спокойно, аккуратно и совсем не любит углы.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Плавная, как крючок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6 похожа на маленький закрученный крючок с петелькой. Она начинается сверху и мягко округляется, без острых углов и резких поворотов.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написать цифру 6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движений при письме цифры 6 в клетке тетради.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188" y="3261000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6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5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соединить одну часть и ещё пять, получится шесть. Такая пара удобно показывает, как число можно собрать из двух частей без лишних усилий.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 3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 три — это тоже шесть. Здесь обе части одинаковые, поэтому такую пару особенно легко запомнить и быстро назвать в примерах.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4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и четыре части вместе дают шесть. Это помогает замечать, что у числа 6 есть несколько способов разложения, а не один-единственный.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пяти прибавить один, получится шесть. А если от шести убрать один, останется пять. Такие связи помогают считать увереннее и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предметов в группе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Шесть можно показать разными предметами: яблоками, мячами, фишками, книгами или кубиками. Главное, чтобы их было ровно шесть, а сами предметы могли быть любыми.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в двух группах по шесть предметов, они равны по количеству. Предметы могут отличаться, но число в каждой группе остаётся одним и тем же.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в одной группе шесть предметов, а в другой пять, первая группа больше на один предмет. Разница сразу заметна, если считать внимательно.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 на числовом отрезке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числовом отрезке шестёрка стоит между 5 и 7. Её соседи — именно эти числа, поэтому их удобно запомнить вместе, как дружную тройку.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двигаться вправо, числа становятся больше. Если двигаться влево, они уменьшаются. Числовой отрезок помогает быстро найти предыдущее и следующее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число 6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шестёрки с соседними числами при прибавлении и вычитании единицы.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 без ошибок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 предметы по одному, не торопясь и не перескакивая через вещи. Каждый названный предмет должен быть отмечен взглядом или пальцем, чтобы один и тот же предмет не оказался в счёте дважды.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по ряду слева направо или сверху вниз — так легче не пропустить ни одного предмета. Последнее названное число показывает, сколько всего предметов в группе.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подойдут фишки, кружки, пальцы, палочки и картинки. Если есть сомнение, пересчитай ещё раз: аккуратный счёт помогает быстро найти и исправить ошибку.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31" y="32848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числа 6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пальцев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число 6 можно на руках: шесть поднятых пальцев сразу связывают число с живым движением и помогают запомнить его без лишних объяснений.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точек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точек удобно рисовать в тетради или на карточке. Такая модель короткая, наглядная и отлично подходит для быстрого счёта без предметов под рукой.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кубиков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шести кубиков легко собрать дорожку, башню или маленький домик. Ребёнок видит количество, трогает предметы и лучше понимает, что значит число 6.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шагов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шагов героя в игре помогают показать число через движение. Когда счёт связан с действием, шестёрка запоминается легче и вызывает интерес к заданию.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цифра 6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живёт шестёрка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табличке у подъезда цифра 6 показывает номер дома. Ребёнок видит её каждый день и понимает: цифра помогает быстро найти нужное место. В городе она работает как маленький ориентир, который не теряется среди других знаков.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Шестёрка на часах и календаре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6 встречается на циферблате и в календаре, где она помогает читать время и даты. Так ребёнок замечает, что одна и та же цифра нужна и для счёта, и для порядка событий. Это делает её особенно полезной.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Шестёрка в книге и в классе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книги, в номере задания или на карточке цифра 6 помогает быстро найти нужное место. Она словно тихий помощник: не шумит, но всегда подсказывает, где продолжать чтение, счёт или работу на 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последовательном счёте видно, что число 6 стоит ровно между соседями. Это помогает быстро сравнивать группы предметов и понимать, какое число идёт раньше, а какое — позже.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шестёрка больше пятёрки и меньше семёрки именно на это количество.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5, 6 и 7 в содержании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при счёте до 6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убедиться, что предметы посчитаны по одному и итог совпадает с числом 6.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с числом 6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шесть звёздочек на небе или на картинке и считает их по одной. Короткий сюжет сразу делает число заметным и понятным.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звёздочки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число 6 можно спрятать в грибах, рыбках или мячах. Игра становится похожей на маленькое приключение, где нужно внимательно искать и считать.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грибы и рыбок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герой делает шесть шагов до цели. Движение помогает запомнить число особенно хорошо, потому что счёт связан с действием и результатом.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Проходим шесть шагов героя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знакомстве с шестёркой
</a:t>
            </a:r>
            <a:endParaRPr lang="en-US" sz="2852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число 6 и цифру 6. Число показывает количество предметов, а цифра служит знаком записи. Ещё важно помнить, что соседями шестёрки являются 5 и 7.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считают предметы дважды или пропускают один из них. Чтобы этого не случилось, нужно двигаться по ряду спокойно, отмечать каждый предмет и писать цифру 6 аккуратно, округло и без лишних углов.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число 6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знакомства с шестёркой соединяет счёт, узнавание количества и запись цифры.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урока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число 6 в устном счёте и понимает, что оно обозначает шесть предметов, а цифра 6 служит его письменным знаком.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считает до 6 и обратно от 6, не сбиваясь с порядка чисел и замечая, что после пятёрки идёт шестёрка.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находит соседей числа 6 — 5 и 7, а также умеет сравнивать группы предметов по количеству, видя разницу между ними.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составляет число 6 из пар 1 и 5, 2 и 4, 3 и 3 и различает группы по 5, 6 и 7 предметов.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 о числе 6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шестёрка стала знакомой и понятной: её можно посчитать, показать, записать и сравнить с соседями. Теперь число 6 не пугает, а спокойно помогает в заданиях.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2026-05-20T13:39:36Z</dcterms:created>
  <dcterms:modified xsi:type="dcterms:W3CDTF">2026-05-20T13:39:36Z</dcterms:modified>
</cp:coreProperties>
</file>