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во 2 классе: первые шаги в новый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слова, фразы и правила — легко и без страха.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здороваться, считать, называть предметы и отвечать на простые вопросы. Дети учат его через игры, картинки, песни и короткие диалоги, а к концу года уже читают первые слова и строят очень простые предложения.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второкласснику нужен английский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английский язык во 2 классе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86302" y="1670588"/>
            <a:ext cx="3529089" cy="891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и звуки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знакомятся с английскими буквами и учатся слышать, как они звучат в словах. Это помогает не только читать, но и правильно повторять новые слова на уроке.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86302" y="2649447"/>
            <a:ext cx="3529089" cy="891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занятиях часто встречаются Hello, Goodbye, My name is… I am… и Thank you. Такие выражения легко запомнить, потому что они сразу пригодятся в коротком разговоре.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6302" y="3628305"/>
            <a:ext cx="3529089" cy="891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из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словам о семье, цветах, числах, животных, еде и школе. Эти темы близки детям, поэтому новые слова быстро связываются с картинками и реальными предметами.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984675" y="1670588"/>
            <a:ext cx="3529088" cy="891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2 классе важно не бояться говорить по-английски. Ученики повторяют короткие образцы, отвечают по примеру и постепенно привыкают слышать и произносить иностранную речь уверенно.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984675" y="2649446"/>
            <a:ext cx="3529088" cy="891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понимание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года дети узнают многие буквы алфавита, читают отдельные слова и понимают короткие задания. Это создаёт прочную основу для дальнейшего изучения языка.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8447" y="3600580"/>
            <a:ext cx="3517789" cy="748904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алфавит и первые буквы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358775" y="1670589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Всего 26 букв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алфавит короче русского: в нём 26 букв. Это удобно для первых шагов, потому что ребёнок может быстро выучить весь набор и начать узнавать его в словах.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58775" y="2649448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Знакомые, но не одинаковые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буквы выглядят привычно, но читаются иначе. Особенно важно запомнить A, E, I, O, U, потому что они часто встречаются и влияют на звучание слова.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358775" y="3628306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по образцу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легче запоминаются вместе с простыми словами: apple, ball, cat, dog. Картинка рядом с буквой помогает ребёнку сразу связать написание, звучание и смысл.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657148" y="1670589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символы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первых уроках полезно рассматривать большие печатные буквы. Когда знак хорошо виден, ребёнку проще сравнивать его с образцом и уверенно повторять за учителем.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657148" y="2649447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к чтению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алфавита помогает узнавать отдельные слова и не теряться в тексте. Это ещё не беглое чтение, но уже важный старт для будущих успехов.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Please и Thank you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очень важны на каждом уроке. Please звучит в просьбе, а Thank you помогает поблагодарить, когда кто-то подал книгу, карандаш или ответил на вопрос.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are welcome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отвечает на благодарность и показывает доброжелательный тон разговора. Для второклассников она особенно полезна в коротких диалогах, где важно учиться не только словам, но и хорошим манерам.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 и Hi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этих слов обычно начинается знакомство. Ребёнок учится приветствовать собеседника коротко и дружелюбно, а потом может услышать такие фразы в диалоге на уроке или в учебнике.
</a:t>
            </a:r>
            <a:endParaRPr lang="en-US" sz="951" dirty="0"/>
          </a:p>
        </p:txBody>
      </p:sp>
      <p:sp>
        <p:nvSpPr>
          <p:cNvPr id="14" name="Text 4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morning и другие приветствия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Good morning, Good afternoon и Good night помогают понимать, в какое время дня говорят по-английски. Они встречаются часто и делают речь более вежливой и естественной.
</a:t>
            </a:r>
            <a:endParaRPr lang="en-US" sz="963" dirty="0"/>
          </a:p>
        </p:txBody>
      </p:sp>
      <p:sp>
        <p:nvSpPr>
          <p:cNvPr id="15" name="Text 5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Goodbye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простое слово нужно, чтобы попрощаться. Дети быстро запоминают его, потому что прощание — знакомая ситуация, и сразу понятно, когда именно использовать выражение.
</a:t>
            </a:r>
            <a:endParaRPr lang="en-US" sz="1032" dirty="0"/>
          </a:p>
        </p:txBody>
      </p:sp>
      <p:sp>
        <p:nvSpPr>
          <p:cNvPr id="16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и вежливые слова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403" y="3255759"/>
            <a:ext cx="289716" cy="3311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3145" y="3259009"/>
            <a:ext cx="324602" cy="32460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585" y="1602394"/>
            <a:ext cx="277578" cy="317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66960" y="1614850"/>
            <a:ext cx="328860" cy="292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18783" y="1629466"/>
            <a:ext cx="328860" cy="263088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лет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I am eight показывает возраст без сложных слов. Такая короткая фраза часто используется в заданиях и помогает быстро отвечать на вопросы о себе.
</a:t>
            </a:r>
            <a:endParaRPr lang="en-US" sz="1373" dirty="0"/>
          </a:p>
        </p:txBody>
      </p:sp>
      <p:sp>
        <p:nvSpPr>
          <p:cNvPr id="16" name="Text 2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нравится и что умею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I like… и I can… позволяют рассказать о любимых вещах и простых умениях. Это первый шаг к тому, чтобы говорить о себе чуть подробнее.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Моё имя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My name is… помогает назвать себя в начале знакомства. Это самый удобный способ представить себя спокойно и без лишних сложностей, как в маленьком английском диалоге.
</a:t>
            </a:r>
            <a:endParaRPr lang="en-US" sz="1131" dirty="0"/>
          </a:p>
        </p:txBody>
      </p:sp>
      <p:sp>
        <p:nvSpPr>
          <p:cNvPr id="18" name="Text 4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я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I am… позволяет сказать о себе очень коротко. С её помощью ребёнок может сообщить имя, возраст или другое простое сведения, не запоминая длинных правил.
</a:t>
            </a:r>
            <a:endParaRPr lang="en-US" sz="1131" dirty="0"/>
          </a:p>
        </p:txBody>
      </p:sp>
      <p:sp>
        <p:nvSpPr>
          <p:cNvPr id="19" name="Text 5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ученик
</a:t>
            </a:r>
            <a:pPr algn="l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am a pupil особенно полезна во 2 классе. Она сразу связывает английский язык со школой и помогает ребёнку говорить о себе уверенно и понятно.
</a:t>
            </a:r>
            <a:endParaRPr lang="en-US" sz="1147" dirty="0"/>
          </a:p>
        </p:txBody>
      </p:sp>
      <p:sp>
        <p:nvSpPr>
          <p:cNvPr id="20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представиться по-английски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 нужно выучить в английском алфавите, чтобы уверенно читать первые слова.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алфавит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небольшой набор букв становится первым ориентиром для чтения, письма и запоминания новых слов.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простое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 английском предложении сначала выбирают подлежащее, затем сказуемое и только потом смысловую часть.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363" y="3431570"/>
            <a:ext cx="306494" cy="3064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1494" y="3422515"/>
            <a:ext cx="324602" cy="3246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177" y="1731934"/>
            <a:ext cx="317232" cy="317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0193" y="1731934"/>
            <a:ext cx="317232" cy="317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6202" y="1744390"/>
            <a:ext cx="328860" cy="292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764" y="3831926"/>
            <a:ext cx="3621582" cy="9439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школьных вещей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можно использовать с предметами из класса. Красный карандаш, синий пенал или белая тетрадь превращают отдельные слова в маленькие, но уже настоящие описания.
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696895" y="3831924"/>
            <a:ext cx="3621582" cy="9439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словосочетания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начала достаточно простых формул: a red ball, a blue bag, a yellow sun. Такие сочетания помогают увидеть, как язык складывается из маленьких, понятных частей.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96159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помогает увидеть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знает цвет, ему проще назвать предмет целиком. Словосочетание red ball или blue bag запоминается легче, потому что картинка сразу подсказывает правильное слово.
</a:t>
            </a:r>
            <a:endParaRPr lang="en-US" sz="1116" dirty="0"/>
          </a:p>
        </p:txBody>
      </p:sp>
      <p:sp>
        <p:nvSpPr>
          <p:cNvPr id="12" name="Text 3"/>
          <p:cNvSpPr txBox="1"/>
          <p:nvPr/>
        </p:nvSpPr>
        <p:spPr>
          <a:xfrm>
            <a:off x="3240175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часто соединяются с хорошо знакомыми объектами. Жёлтое солнце, зелёное дерево или розовый цветок дают понятный образ, который не требует длинного объяснения.
</a:t>
            </a:r>
            <a:endParaRPr lang="en-US" sz="1243" dirty="0"/>
          </a:p>
        </p:txBody>
      </p:sp>
      <p:sp>
        <p:nvSpPr>
          <p:cNvPr id="13" name="Text 4"/>
          <p:cNvSpPr txBox="1"/>
          <p:nvPr/>
        </p:nvSpPr>
        <p:spPr>
          <a:xfrm>
            <a:off x="6091998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картинке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Второклассники любят задания, где нужно увидеть и назвать цвет. Это очень удобно: ребёнок не догадывается, а просто смотрит на рисунок и выбирает нужное слово.
</a:t>
            </a:r>
            <a:endParaRPr lang="en-US" sz="1318" dirty="0"/>
          </a:p>
        </p:txBody>
      </p:sp>
      <p:sp>
        <p:nvSpPr>
          <p:cNvPr id="14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 описание предметов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913" y="2535418"/>
            <a:ext cx="2601643" cy="2002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063" y="2535418"/>
            <a:ext cx="2601643" cy="200206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 и вещи в классе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лежит на парте
</a:t>
            </a:r>
            <a:pPr algn="l" indent="0" marL="0">
              <a:lnSpc>
                <a:spcPct val="100000"/>
              </a:lnSpc>
              <a:buNone/>
            </a:pPr>
            <a:r>
              <a:rPr lang="en-US" sz="39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парте часто можно увидеть book, pen, pencil и ruler. Эти слова легко связать с реальными вещами: ребёнок открывает книгу, пишет ручкой и обводит линию линейкой на уроке английского.
</a:t>
            </a:r>
            <a:endParaRPr lang="en-US" sz="1099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школьный набор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Bag, desk, chair и school тоже быстро становятся знакомыми. Ученик смотрит вокруг и понимает, что английские слова описывают его обычный школьный день, а не какой-то далёкий и загадочный мир.
</a:t>
            </a:r>
            <a:endParaRPr lang="en-US" sz="1031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 подписями
</a:t>
            </a:r>
            <a:pPr algn="l" indent="0" marL="0">
              <a:lnSpc>
                <a:spcPct val="100000"/>
              </a:lnSpc>
              <a:buNone/>
            </a:pPr>
            <a:r>
              <a:rPr lang="en-US" sz="37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 картинкой есть английская подпись, слово запоминается быстрее. Книга, карандаш, рюкзак и парта превращаются в наглядные помощники, а не просто в новые слова из учебника.
</a:t>
            </a:r>
            <a:endParaRPr lang="en-US" sz="103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близкие люди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86302" y="1670588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есть кто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семьи помогает быстро выучить слова mother, father, sister, brother, grandmother, grandfather и family. Ребёнок учится называть близких людей и соотносить слово с понятной картинкой.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86302" y="3096345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и знакомое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связаны с собственной семьёй, они запоминаются быстрее. Ученик видит смысл в каждом выражении и охотнее говорит по-английски без лишнего волнения.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84675" y="1670588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появляются короткие образцы: This is my mother. This is my family. Такие предложения легко повторять вслух и использовать в маленьком рассказе о себе.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84024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называют знакомых животных: cat, dog, rabbit, fish, bird, lion, monkey. Картинка помогает сразу понять слово, а интерес к зверям делает повторение живым и лёгким.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601810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Добавляем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 названию животного присоединяют короткое описание: It is big. It is small. Такие фразы учат замечать размер, форму и другие простые признаки на картинке.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680215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действиях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 — фразы с can: It can run. It can swim. Ребёнок начинает описывать не только внешний вид, но и то, что умеет делать животное.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761562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мини-рассказ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можно соединить слова в очень короткий рассказ: It is a cat. It is small. It can jump. Получается маленькое упражнение, похожее на игру в описание.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 простые описания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 в детских фразах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1670589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рядом с ребёнком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run, jump, swim, read, play, sing, sleep помогают сказать, что делает человек или животное. Они хорошо запоминаются, если показывать действие жестом или движением.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2649448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can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второклассников особенно удобны предложения с can: I can run. The cat can sleep. В таких фразах не нужно много слов, зато смысл сразу понятен.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58775" y="3628306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что делает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позволяют описать и людей, и героев картинок. Например: We play at school. She can sing. Ребёнок быстро видит, как одно действие меняет всё предложение.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657148" y="1670589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Игровое повторение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слова закрепились, полезны короткие задания: показать действие, выбрать картинку или продолжить фразу. Тогда грамматика не пугает, а работает как удобная подсказка.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57148" y="2649447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фразы без страха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уверенно использует глаголы, он может говорить о себе простыми предложениями. Это первый шаг к живой речи, а не к скучному заучиванию.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4" y="2496706"/>
            <a:ext cx="2690306" cy="1975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301" y="2496122"/>
            <a:ext cx="2702678" cy="1976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70" y="2495989"/>
            <a:ext cx="2724871" cy="1977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39" y="1734094"/>
            <a:ext cx="2568865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говорит — класс действует
</a:t>
            </a:r>
            <a:pPr algn="l" indent="0" marL="0">
              <a:lnSpc>
                <a:spcPct val="100000"/>
              </a:lnSpc>
              <a:buNone/>
            </a:pPr>
            <a:r>
              <a:rPr lang="en-US" sz="3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учитель произносит stand up, sit down, listen, look, а дети сразу выполняют команды. Такие слова помогают быстро включиться в работу и не теряться, даже если урок только начался.
</a:t>
            </a:r>
            <a:endParaRPr lang="en-US" sz="1072" dirty="0"/>
          </a:p>
        </p:txBody>
      </p:sp>
      <p:sp>
        <p:nvSpPr>
          <p:cNvPr id="9" name="Text 1"/>
          <p:cNvSpPr txBox="1"/>
          <p:nvPr/>
        </p:nvSpPr>
        <p:spPr>
          <a:xfrm>
            <a:off x="6127341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на 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связаны с движением, поэтому их легко запомнить через игру. Ученики встают, садятся, смотрят в учебник и слушают учителя, а английские слова постепенно становятся знакомыми и очень полезными.
</a:t>
            </a:r>
            <a:endParaRPr lang="en-US" sz="1028" dirty="0"/>
          </a:p>
        </p:txBody>
      </p:sp>
      <p:sp>
        <p:nvSpPr>
          <p:cNvPr id="10" name="Text 2"/>
          <p:cNvSpPr txBox="1"/>
          <p:nvPr/>
        </p:nvSpPr>
        <p:spPr>
          <a:xfrm>
            <a:off x="3256724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открывается по команде
</a:t>
            </a:r>
            <a:pPr algn="l" indent="0" marL="0">
              <a:lnSpc>
                <a:spcPct val="100000"/>
              </a:lnSpc>
              <a:buNone/>
            </a:pPr>
            <a:r>
              <a:rPr lang="en-US" sz="3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open your book и close your book часто звучат на каждом занятии. Ребята учатся понимать их без перевода, потому что действие происходит прямо перед глазами и сразу становится понятным.
</a:t>
            </a:r>
            <a:endParaRPr lang="en-US" sz="1079" dirty="0"/>
          </a:p>
        </p:txBody>
      </p:sp>
      <p:sp>
        <p:nvSpPr>
          <p:cNvPr id="11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и движения на уроке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Вопрос о имени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часто начинается с What is your name? Ребёнок отвечает по образцу: My name is… Так появляется первая уверенная реплика без длинных фраз.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Вопрос о возрасте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Следом звучит How old are you? Ответ обычно короткий: I am eight. Такой шаблон помогает быстро подставить своё число и не задумываться слишком долго.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Вопрос о предмете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можно спросить What is it? и ответить: It is a cat. Постепенно ребёнок учится соединять вопрос, картинку и готовый ответ в одном маленьком диалоге.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простой диалог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и произносить новые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связать звучание, написание и смысл нового слова.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014" y="3268064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3145" y="3259009"/>
            <a:ext cx="324602" cy="32460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758" y="1602394"/>
            <a:ext cx="317232" cy="317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72774" y="1602394"/>
            <a:ext cx="317232" cy="317232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24597" y="1602394"/>
            <a:ext cx="317232" cy="317232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 подбор пары учат сравнивать слово и значение. Такой формат тренирует внимание: нужно найти совпадение, не перепутать карточки и не поддаться хитрой улыбке соседа.
</a:t>
            </a:r>
            <a:endParaRPr lang="en-US" sz="1352" dirty="0"/>
          </a:p>
        </p:txBody>
      </p:sp>
      <p:sp>
        <p:nvSpPr>
          <p:cNvPr id="16" name="Text 2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Рифмовки и хлопки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рифмовки с хлопками в такт делают урок живым. Дети повторяют слова дружно и с удовольствием, а повторение превращается в игру, а не в скучное заучивание.
</a:t>
            </a:r>
            <a:endParaRPr lang="en-US" sz="1352" dirty="0"/>
          </a:p>
        </p:txBody>
      </p:sp>
      <p:sp>
        <p:nvSpPr>
          <p:cNvPr id="17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песни помогают повторять слова в ритме и без напряжения. Когда текст поётся, новые выражения звучат знакомо и запоминаются почти сами, словно прилипают к мелодии.
</a:t>
            </a:r>
            <a:endParaRPr lang="en-US" sz="1131" dirty="0"/>
          </a:p>
        </p:txBody>
      </p:sp>
      <p:sp>
        <p:nvSpPr>
          <p:cNvPr id="18" name="Text 4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Считалки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Считалки развивают слух и чувство ритма. Ребёнок повторяет знакомые слова, хлопает в ладоши и постепенно привыкает к звучанию английской речи в весёлом темпе.
</a:t>
            </a:r>
            <a:endParaRPr lang="en-US" sz="1131" dirty="0"/>
          </a:p>
        </p:txBody>
      </p:sp>
      <p:sp>
        <p:nvSpPr>
          <p:cNvPr id="19" name="Text 5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со словами и картинками помогают быстро находить нужный ответ. Ученику легче выбрать правильный вариант, если он сначала видит изображение, а потом вспоминает слово.
</a:t>
            </a:r>
            <a:endParaRPr lang="en-US" sz="1131" dirty="0"/>
          </a:p>
        </p:txBody>
      </p:sp>
      <p:sp>
        <p:nvSpPr>
          <p:cNvPr id="20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песни и рифмовки на английском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763" y="2535418"/>
            <a:ext cx="2601643" cy="2002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063" y="2535418"/>
            <a:ext cx="2601643" cy="200206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второклассников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слова-ловушки
</a:t>
            </a:r>
            <a:pPr algn="l" indent="0" marL="0">
              <a:lnSpc>
                <a:spcPct val="100000"/>
              </a:lnSpc>
              <a:buNone/>
            </a:pPr>
            <a:r>
              <a:rPr lang="en-US" sz="38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часто слышат cat и cut почти как одно и то же, а pen и pan тоже легко перепутать. Здесь помогают картинки и медленное проговаривание, чтобы ухо успело заметить разницу.
</a:t>
            </a:r>
            <a:endParaRPr lang="en-US" sz="1090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и she без 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he и she бывают особенно коварными для начинающих. Полезно показывать мальчика и девочку на картинке, чтобы слово сразу связывалось с человеком, а не только с буквой в тетради.
</a:t>
            </a:r>
            <a:endParaRPr lang="en-US" sz="1031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и звук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буквы не всегда читаются так, как ожидается по-русски, и это сбивает с толку. Лучше сравнивать написание и звучание на коротких примерах, не торопясь и без паники.
</a:t>
            </a:r>
            <a:endParaRPr lang="en-US" sz="117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для повторения урока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слово и картинку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увидеть новое слово и сразу связать его с изображением. Так память получает подсказку, а слово не остаётся одиноким и скучным, как забытая конфета в кармане.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 фразу целиком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слово повторяют в коротком предложении, чтобы оно зазвучало в речи. Например, одно и то же слово удобно учить не отдельно, а вместе с простым образцом.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46679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Ответь по образцу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проверяют, понимает ли ученик вопрос и может ли ответить коротко и правильно. Такой шаг помогает уверенно двигаться дальше и не теряться, если учитель улыбается и ждёт ответа.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становится понятным шаг за шагом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2 классе английский язык открывается через маленькие, но очень важные шаги: слово, фразу, картинку и ответ. Когда всё это соединяется, язык перестаёт пугать и начинает дружелюбно подмигивать.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2026-05-30T06:37:18Z</dcterms:created>
  <dcterms:modified xsi:type="dcterms:W3CDTF">2026-05-30T06:37:18Z</dcterms:modified>
</cp:coreProperties>
</file>